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layfair Displ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  <p:embeddedFont>
      <p:font typeface="Comfortaa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mfortaa-bold.fntdata"/><Relationship Id="rId11" Type="http://schemas.openxmlformats.org/officeDocument/2006/relationships/font" Target="fonts/PlayfairDisplay-regular.fntdata"/><Relationship Id="rId10" Type="http://schemas.openxmlformats.org/officeDocument/2006/relationships/slide" Target="slides/slide5.xml"/><Relationship Id="rId13" Type="http://schemas.openxmlformats.org/officeDocument/2006/relationships/font" Target="fonts/PlayfairDisplay-italic.fntdata"/><Relationship Id="rId12" Type="http://schemas.openxmlformats.org/officeDocument/2006/relationships/font" Target="fonts/PlayfairDispl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font" Target="fonts/PlayfairDispl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regular.fntdata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a156a8469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a156a8469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a156a8469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fa156a846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fa156a8469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fa156a8469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a156a8469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a156a8469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Comisión Métodos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096375" y="3266924"/>
            <a:ext cx="2951400" cy="86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Jornadas Académicas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Carrera de Física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METODOS MATEMATICOS I FIS 132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7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Prerrequisitos formales: MAT 122</a:t>
            </a:r>
            <a:endParaRPr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134F5C"/>
                </a:solidFill>
                <a:latin typeface="Comfortaa"/>
                <a:ea typeface="Comfortaa"/>
                <a:cs typeface="Comfortaa"/>
                <a:sym typeface="Comfortaa"/>
              </a:rPr>
              <a:t>Contenido mínimo</a:t>
            </a:r>
            <a:endParaRPr b="1">
              <a:solidFill>
                <a:srgbClr val="134F5C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Álgebra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vectorial.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 Coordenadas Curvilíneas. 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Transformaciones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 Lineales. Análisis 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tensorial.</a:t>
            </a:r>
            <a:endParaRPr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NIVEL DE LA MATERIA: Arkfen, G. y Weber, H. MATHEMATICAL METHODS OF PHYSICS, Academic Press (1995).</a:t>
            </a:r>
            <a:endParaRPr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">
                <a:solidFill>
                  <a:srgbClr val="0C343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Postrequisito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: FIS 242</a:t>
            </a:r>
            <a:endParaRPr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METODOS MATEMATICOS II FIS 242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7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Prerrequisitos formales: FIS 132 MAT 132</a:t>
            </a:r>
            <a:endParaRPr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CONTENIDO MÍNIMO</a:t>
            </a:r>
            <a:endParaRPr b="1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Función gamma y función beta – Ecuaciones diferenciales de segundo orden – Teoría de</a:t>
            </a:r>
            <a:endParaRPr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Sturm Liouville – Funciones ortogonales - Funciones de Legendre - 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Laguerre - Hermite.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 Funciones de Bessel.</a:t>
            </a:r>
            <a:endParaRPr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NIVEL DE LA MATERIA</a:t>
            </a:r>
            <a:endParaRPr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Arkfen, G. y Weber, H. MATHEMATICAL METHODS OF PHYSICS, Academic Press (1995).</a:t>
            </a:r>
            <a:endParaRPr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0C343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">
                <a:solidFill>
                  <a:srgbClr val="0C343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Postrequisito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: FIS 253</a:t>
            </a:r>
            <a:endParaRPr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METODOS MATEMATICOS III  FIS 252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7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Prerrequisitos formales: MAT 132 - FIS 242</a:t>
            </a:r>
            <a:endParaRPr sz="1900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900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CONTENIDO MÍNIMO</a:t>
            </a:r>
            <a:endParaRPr b="1" sz="1900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Funciones generalizadas (delta de Dirac y Heaviside). Series de Fourier - Transformadas de Fourier - La representación Conforme:  Cauchy – Riemann - La transformación de Laplace – Funciones de Green - Ecuaciones integrodiferenciales</a:t>
            </a:r>
            <a:endParaRPr sz="1900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NIVEL DE LA MATERIA</a:t>
            </a:r>
            <a:endParaRPr sz="1900"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Mathews y Walker,  MATHEMATICAL METHODS OF PHYSICS, AW press (1973)</a:t>
            </a:r>
            <a:endParaRPr sz="1900"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">
                <a:solidFill>
                  <a:srgbClr val="0C343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Postrequisito</a:t>
            </a:r>
            <a:r>
              <a:rPr lang="es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: FIS 380</a:t>
            </a:r>
            <a:endParaRPr sz="1900"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Temas pendientes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7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Revisar </a:t>
            </a:r>
            <a:endParaRPr sz="1900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C343D"/>
              </a:buClr>
              <a:buSzPts val="1900"/>
              <a:buFont typeface="Comfortaa"/>
              <a:buChar char="●"/>
            </a:pPr>
            <a:r>
              <a:rPr lang="es" sz="1900">
                <a:solidFill>
                  <a:srgbClr val="0C343D"/>
                </a:solidFill>
                <a:latin typeface="Comfortaa"/>
                <a:ea typeface="Comfortaa"/>
                <a:cs typeface="Comfortaa"/>
                <a:sym typeface="Comfortaa"/>
              </a:rPr>
              <a:t>Nivel de la materia (texto) FIS 252</a:t>
            </a:r>
            <a:endParaRPr sz="1900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Revisar materias del mismo nivel para cada materia de métodos</a:t>
            </a:r>
            <a:endParaRPr sz="19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Revisión completa de malla curricular con prerrequisitos </a:t>
            </a:r>
            <a:endParaRPr sz="19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C343D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