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90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EC8633-D6C7-43B0-AC8E-430851AB39C2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BO"/>
        </a:p>
      </dgm:t>
    </dgm:pt>
    <dgm:pt modelId="{87FE16C1-0E79-49FF-B4B9-0E0E4B77B414}">
      <dgm:prSet phldrT="[Texto]"/>
      <dgm:spPr/>
      <dgm:t>
        <a:bodyPr/>
        <a:lstStyle/>
        <a:p>
          <a:r>
            <a:rPr lang="es-BO" dirty="0"/>
            <a:t>I</a:t>
          </a:r>
        </a:p>
      </dgm:t>
    </dgm:pt>
    <dgm:pt modelId="{24D7A135-9111-4BC5-82B2-56A00AEFA8F0}" type="parTrans" cxnId="{1E103DC7-A903-4716-BCC9-9B854DEB49E9}">
      <dgm:prSet/>
      <dgm:spPr/>
      <dgm:t>
        <a:bodyPr/>
        <a:lstStyle/>
        <a:p>
          <a:endParaRPr lang="es-BO"/>
        </a:p>
      </dgm:t>
    </dgm:pt>
    <dgm:pt modelId="{06192E52-4C68-4D28-8CEE-2BAFBB374785}" type="sibTrans" cxnId="{1E103DC7-A903-4716-BCC9-9B854DEB49E9}">
      <dgm:prSet/>
      <dgm:spPr/>
      <dgm:t>
        <a:bodyPr/>
        <a:lstStyle/>
        <a:p>
          <a:endParaRPr lang="es-BO"/>
        </a:p>
      </dgm:t>
    </dgm:pt>
    <dgm:pt modelId="{BAD4770E-EACC-4A20-B867-0904EB9D6B20}">
      <dgm:prSet phldrT="[Texto]"/>
      <dgm:spPr/>
      <dgm:t>
        <a:bodyPr/>
        <a:lstStyle/>
        <a:p>
          <a:r>
            <a:rPr lang="es-BO" b="0" i="0" u="none" dirty="0"/>
            <a:t>Sistema de Números Reales</a:t>
          </a:r>
          <a:endParaRPr lang="es-BO" dirty="0"/>
        </a:p>
      </dgm:t>
    </dgm:pt>
    <dgm:pt modelId="{68C8224C-10A2-4447-ADA0-5402FB09AF42}" type="parTrans" cxnId="{A7DFABAC-025E-4816-8E6A-9D6F461D93D3}">
      <dgm:prSet/>
      <dgm:spPr/>
      <dgm:t>
        <a:bodyPr/>
        <a:lstStyle/>
        <a:p>
          <a:endParaRPr lang="es-BO"/>
        </a:p>
      </dgm:t>
    </dgm:pt>
    <dgm:pt modelId="{87DD775F-0CB3-446E-AB40-D2F527F19157}" type="sibTrans" cxnId="{A7DFABAC-025E-4816-8E6A-9D6F461D93D3}">
      <dgm:prSet/>
      <dgm:spPr/>
      <dgm:t>
        <a:bodyPr/>
        <a:lstStyle/>
        <a:p>
          <a:endParaRPr lang="es-BO"/>
        </a:p>
      </dgm:t>
    </dgm:pt>
    <dgm:pt modelId="{A32363B1-C016-41F7-BD67-90E83C297DC8}">
      <dgm:prSet phldrT="[Texto]"/>
      <dgm:spPr/>
      <dgm:t>
        <a:bodyPr/>
        <a:lstStyle/>
        <a:p>
          <a:r>
            <a:rPr lang="es-BO" dirty="0"/>
            <a:t>II</a:t>
          </a:r>
        </a:p>
      </dgm:t>
    </dgm:pt>
    <dgm:pt modelId="{247FC804-3573-4875-BDFE-EF2714C01A4E}" type="parTrans" cxnId="{B317461C-863F-404C-9D43-A5AFC7D5DF00}">
      <dgm:prSet/>
      <dgm:spPr/>
      <dgm:t>
        <a:bodyPr/>
        <a:lstStyle/>
        <a:p>
          <a:endParaRPr lang="es-BO"/>
        </a:p>
      </dgm:t>
    </dgm:pt>
    <dgm:pt modelId="{41540B1C-6F10-47A3-8CC8-482E366AD572}" type="sibTrans" cxnId="{B317461C-863F-404C-9D43-A5AFC7D5DF00}">
      <dgm:prSet/>
      <dgm:spPr/>
      <dgm:t>
        <a:bodyPr/>
        <a:lstStyle/>
        <a:p>
          <a:endParaRPr lang="es-BO"/>
        </a:p>
      </dgm:t>
    </dgm:pt>
    <dgm:pt modelId="{89B08352-9CC0-498C-896E-F681107B6AEA}">
      <dgm:prSet phldrT="[Texto]"/>
      <dgm:spPr/>
      <dgm:t>
        <a:bodyPr/>
        <a:lstStyle/>
        <a:p>
          <a:r>
            <a:rPr lang="es-BO" b="0" i="0" u="none" dirty="0"/>
            <a:t>Vectores</a:t>
          </a:r>
          <a:endParaRPr lang="es-BO" dirty="0"/>
        </a:p>
      </dgm:t>
    </dgm:pt>
    <dgm:pt modelId="{00B88949-FEEF-49FD-992D-8A5FC8DF3AAA}" type="parTrans" cxnId="{90657102-ED01-45F5-B045-A7A78CBC34B5}">
      <dgm:prSet/>
      <dgm:spPr/>
      <dgm:t>
        <a:bodyPr/>
        <a:lstStyle/>
        <a:p>
          <a:endParaRPr lang="es-BO"/>
        </a:p>
      </dgm:t>
    </dgm:pt>
    <dgm:pt modelId="{E5F34F42-FB14-4ED1-958D-DD510D9AA205}" type="sibTrans" cxnId="{90657102-ED01-45F5-B045-A7A78CBC34B5}">
      <dgm:prSet/>
      <dgm:spPr/>
      <dgm:t>
        <a:bodyPr/>
        <a:lstStyle/>
        <a:p>
          <a:endParaRPr lang="es-BO"/>
        </a:p>
      </dgm:t>
    </dgm:pt>
    <dgm:pt modelId="{D3419BA8-2760-4108-87C7-4797A4A64E53}">
      <dgm:prSet phldrT="[Texto]"/>
      <dgm:spPr/>
      <dgm:t>
        <a:bodyPr/>
        <a:lstStyle/>
        <a:p>
          <a:r>
            <a:rPr lang="es-BO" dirty="0"/>
            <a:t>III</a:t>
          </a:r>
        </a:p>
      </dgm:t>
    </dgm:pt>
    <dgm:pt modelId="{BADFF0C1-1159-41A2-927A-6F94CA66FE6E}" type="parTrans" cxnId="{3899BBEF-1D2F-4761-BD2D-8B506252A7DB}">
      <dgm:prSet/>
      <dgm:spPr/>
      <dgm:t>
        <a:bodyPr/>
        <a:lstStyle/>
        <a:p>
          <a:endParaRPr lang="es-BO"/>
        </a:p>
      </dgm:t>
    </dgm:pt>
    <dgm:pt modelId="{7ADFE124-9A8D-451E-BB66-D22DED980B3B}" type="sibTrans" cxnId="{3899BBEF-1D2F-4761-BD2D-8B506252A7DB}">
      <dgm:prSet/>
      <dgm:spPr/>
      <dgm:t>
        <a:bodyPr/>
        <a:lstStyle/>
        <a:p>
          <a:endParaRPr lang="es-BO"/>
        </a:p>
      </dgm:t>
    </dgm:pt>
    <dgm:pt modelId="{CC585809-AFE9-4728-85E3-B5315BC650B7}">
      <dgm:prSet phldrT="[Texto]"/>
      <dgm:spPr/>
      <dgm:t>
        <a:bodyPr/>
        <a:lstStyle/>
        <a:p>
          <a:r>
            <a:rPr lang="es-BO" b="0" i="0" u="none" dirty="0"/>
            <a:t>Naturaleza de las ecuaciones diferenciales</a:t>
          </a:r>
          <a:endParaRPr lang="es-BO" dirty="0"/>
        </a:p>
      </dgm:t>
    </dgm:pt>
    <dgm:pt modelId="{AB3BEAAD-52DF-4081-A6F7-5CCCFB806AED}" type="parTrans" cxnId="{2AA06EE3-D791-4F02-AFA1-4E34BC584E23}">
      <dgm:prSet/>
      <dgm:spPr/>
      <dgm:t>
        <a:bodyPr/>
        <a:lstStyle/>
        <a:p>
          <a:endParaRPr lang="es-BO"/>
        </a:p>
      </dgm:t>
    </dgm:pt>
    <dgm:pt modelId="{E54567EE-2C59-489E-A337-8448A3581FE8}" type="sibTrans" cxnId="{2AA06EE3-D791-4F02-AFA1-4E34BC584E23}">
      <dgm:prSet/>
      <dgm:spPr/>
      <dgm:t>
        <a:bodyPr/>
        <a:lstStyle/>
        <a:p>
          <a:endParaRPr lang="es-BO"/>
        </a:p>
      </dgm:t>
    </dgm:pt>
    <dgm:pt modelId="{D5299715-78E0-48F5-9F90-02861A0D65A4}">
      <dgm:prSet phldrT="[Texto]"/>
      <dgm:spPr/>
      <dgm:t>
        <a:bodyPr/>
        <a:lstStyle/>
        <a:p>
          <a:r>
            <a:rPr lang="es-BO" dirty="0"/>
            <a:t>IV</a:t>
          </a:r>
        </a:p>
      </dgm:t>
    </dgm:pt>
    <dgm:pt modelId="{3F778569-1FB5-420A-86B1-51B2966038B3}" type="parTrans" cxnId="{9841B434-B65D-4B76-BC6D-E2184DACED2E}">
      <dgm:prSet/>
      <dgm:spPr/>
      <dgm:t>
        <a:bodyPr/>
        <a:lstStyle/>
        <a:p>
          <a:endParaRPr lang="es-BO"/>
        </a:p>
      </dgm:t>
    </dgm:pt>
    <dgm:pt modelId="{CD3DE1A5-4110-4755-88C0-DCDCFF4692BE}" type="sibTrans" cxnId="{9841B434-B65D-4B76-BC6D-E2184DACED2E}">
      <dgm:prSet/>
      <dgm:spPr/>
      <dgm:t>
        <a:bodyPr/>
        <a:lstStyle/>
        <a:p>
          <a:endParaRPr lang="es-BO"/>
        </a:p>
      </dgm:t>
    </dgm:pt>
    <dgm:pt modelId="{2414CB47-EF9D-48D4-B338-52A6AA5080FA}">
      <dgm:prSet phldrT="[Texto]"/>
      <dgm:spPr/>
      <dgm:t>
        <a:bodyPr/>
        <a:lstStyle/>
        <a:p>
          <a:r>
            <a:rPr lang="es-BO" b="0" i="0" u="none" dirty="0"/>
            <a:t>Funciones Analíticas:</a:t>
          </a:r>
          <a:endParaRPr lang="es-BO" dirty="0"/>
        </a:p>
      </dgm:t>
    </dgm:pt>
    <dgm:pt modelId="{A056B060-5600-4760-A94A-14C95A6A8F63}" type="parTrans" cxnId="{578FC228-0F0B-4D31-A57E-26F995607640}">
      <dgm:prSet/>
      <dgm:spPr/>
      <dgm:t>
        <a:bodyPr/>
        <a:lstStyle/>
        <a:p>
          <a:endParaRPr lang="es-BO"/>
        </a:p>
      </dgm:t>
    </dgm:pt>
    <dgm:pt modelId="{51A8E1B4-4386-472E-8408-909F7CEDD5B9}" type="sibTrans" cxnId="{578FC228-0F0B-4D31-A57E-26F995607640}">
      <dgm:prSet/>
      <dgm:spPr/>
      <dgm:t>
        <a:bodyPr/>
        <a:lstStyle/>
        <a:p>
          <a:endParaRPr lang="es-BO"/>
        </a:p>
      </dgm:t>
    </dgm:pt>
    <dgm:pt modelId="{B36A9B54-DBAA-466A-B878-AFB6E7A555D9}">
      <dgm:prSet/>
      <dgm:spPr/>
      <dgm:t>
        <a:bodyPr/>
        <a:lstStyle/>
        <a:p>
          <a:r>
            <a:rPr lang="es-BO" b="0" i="0" u="none"/>
            <a:t>Funciones y Gráficas</a:t>
          </a:r>
          <a:endParaRPr lang="es-BO"/>
        </a:p>
      </dgm:t>
    </dgm:pt>
    <dgm:pt modelId="{AB3E6EFC-F0CE-4D96-B836-57ECA59A848A}" type="parTrans" cxnId="{D6D585B5-6215-45EE-B14F-E0CDC3B3AD7A}">
      <dgm:prSet/>
      <dgm:spPr/>
      <dgm:t>
        <a:bodyPr/>
        <a:lstStyle/>
        <a:p>
          <a:endParaRPr lang="es-BO"/>
        </a:p>
      </dgm:t>
    </dgm:pt>
    <dgm:pt modelId="{015CB3C4-A72C-4025-93ED-A238BF1BF0FE}" type="sibTrans" cxnId="{D6D585B5-6215-45EE-B14F-E0CDC3B3AD7A}">
      <dgm:prSet/>
      <dgm:spPr/>
      <dgm:t>
        <a:bodyPr/>
        <a:lstStyle/>
        <a:p>
          <a:endParaRPr lang="es-BO"/>
        </a:p>
      </dgm:t>
    </dgm:pt>
    <dgm:pt modelId="{DFAC1386-06F4-4683-8B4A-4D5F8A2E7A2E}">
      <dgm:prSet/>
      <dgm:spPr/>
      <dgm:t>
        <a:bodyPr/>
        <a:lstStyle/>
        <a:p>
          <a:r>
            <a:rPr lang="es-BO" b="0" i="0" u="none"/>
            <a:t>Límites y Continuidad</a:t>
          </a:r>
          <a:endParaRPr lang="es-BO"/>
        </a:p>
      </dgm:t>
    </dgm:pt>
    <dgm:pt modelId="{C10197DE-A003-41D1-A5C4-9514C354DB55}" type="parTrans" cxnId="{251BD893-1B91-4F9E-B477-1B86A2E48FB9}">
      <dgm:prSet/>
      <dgm:spPr/>
      <dgm:t>
        <a:bodyPr/>
        <a:lstStyle/>
        <a:p>
          <a:endParaRPr lang="es-BO"/>
        </a:p>
      </dgm:t>
    </dgm:pt>
    <dgm:pt modelId="{DB0AF101-26E7-43AA-B008-8975FF97DCBD}" type="sibTrans" cxnId="{251BD893-1B91-4F9E-B477-1B86A2E48FB9}">
      <dgm:prSet/>
      <dgm:spPr/>
      <dgm:t>
        <a:bodyPr/>
        <a:lstStyle/>
        <a:p>
          <a:endParaRPr lang="es-BO"/>
        </a:p>
      </dgm:t>
    </dgm:pt>
    <dgm:pt modelId="{025182CB-7479-411A-BF7C-46B2D85F3106}">
      <dgm:prSet/>
      <dgm:spPr/>
      <dgm:t>
        <a:bodyPr/>
        <a:lstStyle/>
        <a:p>
          <a:r>
            <a:rPr lang="es-BO" b="0" i="0" u="none"/>
            <a:t>Diferenciación</a:t>
          </a:r>
          <a:endParaRPr lang="es-BO"/>
        </a:p>
      </dgm:t>
    </dgm:pt>
    <dgm:pt modelId="{D4887D98-316D-484C-BB4E-10931ECC8CC8}" type="parTrans" cxnId="{3807A070-12FE-435A-B88F-E57923B97BF0}">
      <dgm:prSet/>
      <dgm:spPr/>
      <dgm:t>
        <a:bodyPr/>
        <a:lstStyle/>
        <a:p>
          <a:endParaRPr lang="es-BO"/>
        </a:p>
      </dgm:t>
    </dgm:pt>
    <dgm:pt modelId="{70895E3D-E646-4E09-B2E0-090D9562141C}" type="sibTrans" cxnId="{3807A070-12FE-435A-B88F-E57923B97BF0}">
      <dgm:prSet/>
      <dgm:spPr/>
      <dgm:t>
        <a:bodyPr/>
        <a:lstStyle/>
        <a:p>
          <a:endParaRPr lang="es-BO"/>
        </a:p>
      </dgm:t>
    </dgm:pt>
    <dgm:pt modelId="{FC1038A0-6EAC-447C-A951-5376084654D6}">
      <dgm:prSet/>
      <dgm:spPr/>
      <dgm:t>
        <a:bodyPr/>
        <a:lstStyle/>
        <a:p>
          <a:r>
            <a:rPr lang="es-BO" b="0" i="0" u="none"/>
            <a:t>Aplicaciones de la derivada</a:t>
          </a:r>
          <a:endParaRPr lang="es-BO"/>
        </a:p>
      </dgm:t>
    </dgm:pt>
    <dgm:pt modelId="{2A8879FF-2D8F-4DCE-A067-08E9841E7595}" type="parTrans" cxnId="{359A5EC0-F4A7-482C-ADF2-B96FDFA83F14}">
      <dgm:prSet/>
      <dgm:spPr/>
      <dgm:t>
        <a:bodyPr/>
        <a:lstStyle/>
        <a:p>
          <a:endParaRPr lang="es-BO"/>
        </a:p>
      </dgm:t>
    </dgm:pt>
    <dgm:pt modelId="{EBFAED3C-B245-4F14-A1A7-057D54A2F440}" type="sibTrans" cxnId="{359A5EC0-F4A7-482C-ADF2-B96FDFA83F14}">
      <dgm:prSet/>
      <dgm:spPr/>
      <dgm:t>
        <a:bodyPr/>
        <a:lstStyle/>
        <a:p>
          <a:endParaRPr lang="es-BO"/>
        </a:p>
      </dgm:t>
    </dgm:pt>
    <dgm:pt modelId="{982E623F-60E3-4B99-8394-4E3068302630}">
      <dgm:prSet/>
      <dgm:spPr/>
      <dgm:t>
        <a:bodyPr/>
        <a:lstStyle/>
        <a:p>
          <a:r>
            <a:rPr lang="es-BO" b="0" i="0" u="none"/>
            <a:t>Integración</a:t>
          </a:r>
          <a:endParaRPr lang="es-BO"/>
        </a:p>
      </dgm:t>
    </dgm:pt>
    <dgm:pt modelId="{49DB1D83-FFDF-4118-A587-16664D543C48}" type="parTrans" cxnId="{6F9A1F00-501B-4038-A4D0-7E63BC718576}">
      <dgm:prSet/>
      <dgm:spPr/>
      <dgm:t>
        <a:bodyPr/>
        <a:lstStyle/>
        <a:p>
          <a:endParaRPr lang="es-BO"/>
        </a:p>
      </dgm:t>
    </dgm:pt>
    <dgm:pt modelId="{F7DAACE7-C6E5-400F-97EB-49ECAC5B5558}" type="sibTrans" cxnId="{6F9A1F00-501B-4038-A4D0-7E63BC718576}">
      <dgm:prSet/>
      <dgm:spPr/>
      <dgm:t>
        <a:bodyPr/>
        <a:lstStyle/>
        <a:p>
          <a:endParaRPr lang="es-BO"/>
        </a:p>
      </dgm:t>
    </dgm:pt>
    <dgm:pt modelId="{86590B55-D05E-4045-946C-AC5E1EBA7A16}">
      <dgm:prSet/>
      <dgm:spPr/>
      <dgm:t>
        <a:bodyPr/>
        <a:lstStyle/>
        <a:p>
          <a:r>
            <a:rPr lang="es-BO" b="0" i="0" u="none" dirty="0"/>
            <a:t>Aplicaciones de la integral</a:t>
          </a:r>
          <a:endParaRPr lang="es-BO" dirty="0"/>
        </a:p>
      </dgm:t>
    </dgm:pt>
    <dgm:pt modelId="{93F7E52D-ABBF-4EE0-85CD-F15525B4E91A}" type="parTrans" cxnId="{571DA47C-518B-4D77-BBFE-D7D689ECB84B}">
      <dgm:prSet/>
      <dgm:spPr/>
      <dgm:t>
        <a:bodyPr/>
        <a:lstStyle/>
        <a:p>
          <a:endParaRPr lang="es-BO"/>
        </a:p>
      </dgm:t>
    </dgm:pt>
    <dgm:pt modelId="{E5D0D6E8-2569-4686-93FF-890824651000}" type="sibTrans" cxnId="{571DA47C-518B-4D77-BBFE-D7D689ECB84B}">
      <dgm:prSet/>
      <dgm:spPr/>
      <dgm:t>
        <a:bodyPr/>
        <a:lstStyle/>
        <a:p>
          <a:endParaRPr lang="es-BO"/>
        </a:p>
      </dgm:t>
    </dgm:pt>
    <dgm:pt modelId="{E389BFBE-B00E-4A31-A9A9-3A06C21B0E2B}">
      <dgm:prSet/>
      <dgm:spPr/>
      <dgm:t>
        <a:bodyPr/>
        <a:lstStyle/>
        <a:p>
          <a:r>
            <a:rPr lang="es-BO" b="0" i="0" u="none"/>
            <a:t>Geometría Analítica Sólida</a:t>
          </a:r>
          <a:endParaRPr lang="es-BO"/>
        </a:p>
      </dgm:t>
    </dgm:pt>
    <dgm:pt modelId="{4A4DAF21-B3FF-459C-97D9-F5356BB384E2}" type="parTrans" cxnId="{69EE85FB-DFA2-40AF-8D14-81790E272B8E}">
      <dgm:prSet/>
      <dgm:spPr/>
      <dgm:t>
        <a:bodyPr/>
        <a:lstStyle/>
        <a:p>
          <a:endParaRPr lang="es-BO"/>
        </a:p>
      </dgm:t>
    </dgm:pt>
    <dgm:pt modelId="{FB48E85D-71A3-48F2-92A0-E53B992626D5}" type="sibTrans" cxnId="{69EE85FB-DFA2-40AF-8D14-81790E272B8E}">
      <dgm:prSet/>
      <dgm:spPr/>
      <dgm:t>
        <a:bodyPr/>
        <a:lstStyle/>
        <a:p>
          <a:endParaRPr lang="es-BO"/>
        </a:p>
      </dgm:t>
    </dgm:pt>
    <dgm:pt modelId="{5227180A-146F-461C-9584-3E74018216E2}">
      <dgm:prSet/>
      <dgm:spPr/>
      <dgm:t>
        <a:bodyPr/>
        <a:lstStyle/>
        <a:p>
          <a:r>
            <a:rPr lang="es-BO" b="0" i="0" u="none"/>
            <a:t>Funciones Vectoriales de variable real</a:t>
          </a:r>
          <a:endParaRPr lang="es-BO"/>
        </a:p>
      </dgm:t>
    </dgm:pt>
    <dgm:pt modelId="{50F987F7-1B5B-4B3D-9BE2-583572D108F0}" type="parTrans" cxnId="{93D01531-956F-47E7-859B-FCC8BD929E20}">
      <dgm:prSet/>
      <dgm:spPr/>
      <dgm:t>
        <a:bodyPr/>
        <a:lstStyle/>
        <a:p>
          <a:endParaRPr lang="es-BO"/>
        </a:p>
      </dgm:t>
    </dgm:pt>
    <dgm:pt modelId="{EA6AB6FD-B845-4BFB-A05D-1215584BEAD7}" type="sibTrans" cxnId="{93D01531-956F-47E7-859B-FCC8BD929E20}">
      <dgm:prSet/>
      <dgm:spPr/>
      <dgm:t>
        <a:bodyPr/>
        <a:lstStyle/>
        <a:p>
          <a:endParaRPr lang="es-BO"/>
        </a:p>
      </dgm:t>
    </dgm:pt>
    <dgm:pt modelId="{598DD18B-2E65-4D7F-BB11-789D85253BB2}">
      <dgm:prSet/>
      <dgm:spPr/>
      <dgm:t>
        <a:bodyPr/>
        <a:lstStyle/>
        <a:p>
          <a:r>
            <a:rPr lang="es-BO" b="0" i="0" u="none" dirty="0"/>
            <a:t>Funciones vectoriales de variable vectorial</a:t>
          </a:r>
          <a:endParaRPr lang="es-BO" dirty="0"/>
        </a:p>
      </dgm:t>
    </dgm:pt>
    <dgm:pt modelId="{358FB444-5371-4C1A-AF02-EEA3B43683CD}" type="parTrans" cxnId="{D0E74E1E-E1A7-43A8-9E9B-ED6650EA570D}">
      <dgm:prSet/>
      <dgm:spPr/>
      <dgm:t>
        <a:bodyPr/>
        <a:lstStyle/>
        <a:p>
          <a:endParaRPr lang="es-BO"/>
        </a:p>
      </dgm:t>
    </dgm:pt>
    <dgm:pt modelId="{102E806B-B607-4572-AC4A-6755C159F388}" type="sibTrans" cxnId="{D0E74E1E-E1A7-43A8-9E9B-ED6650EA570D}">
      <dgm:prSet/>
      <dgm:spPr/>
      <dgm:t>
        <a:bodyPr/>
        <a:lstStyle/>
        <a:p>
          <a:endParaRPr lang="es-BO"/>
        </a:p>
      </dgm:t>
    </dgm:pt>
    <dgm:pt modelId="{55314DA9-E611-497C-AA1A-FD3F760E83D7}">
      <dgm:prSet/>
      <dgm:spPr/>
      <dgm:t>
        <a:bodyPr/>
        <a:lstStyle/>
        <a:p>
          <a:r>
            <a:rPr lang="es-BO" b="0" i="0" u="none" dirty="0"/>
            <a:t>Integrales Múltiples:</a:t>
          </a:r>
          <a:endParaRPr lang="es-BO" dirty="0"/>
        </a:p>
      </dgm:t>
    </dgm:pt>
    <dgm:pt modelId="{CCBDBABC-744B-40FB-AC45-9A07B8F1E989}" type="parTrans" cxnId="{F0E994E5-853B-488E-8AFB-C49A5CAC4320}">
      <dgm:prSet/>
      <dgm:spPr/>
      <dgm:t>
        <a:bodyPr/>
        <a:lstStyle/>
        <a:p>
          <a:endParaRPr lang="es-BO"/>
        </a:p>
      </dgm:t>
    </dgm:pt>
    <dgm:pt modelId="{E8522F17-E0A6-4D40-8CF2-60AA705CC8CB}" type="sibTrans" cxnId="{F0E994E5-853B-488E-8AFB-C49A5CAC4320}">
      <dgm:prSet/>
      <dgm:spPr/>
      <dgm:t>
        <a:bodyPr/>
        <a:lstStyle/>
        <a:p>
          <a:endParaRPr lang="es-BO"/>
        </a:p>
      </dgm:t>
    </dgm:pt>
    <dgm:pt modelId="{2341DBBE-22E3-41BA-A557-F63132B6E8BE}">
      <dgm:prSet/>
      <dgm:spPr/>
      <dgm:t>
        <a:bodyPr/>
        <a:lstStyle/>
        <a:p>
          <a:r>
            <a:rPr lang="es-BO" b="0" i="0" u="none" dirty="0"/>
            <a:t>Sucesiones</a:t>
          </a:r>
          <a:endParaRPr lang="es-BO" dirty="0"/>
        </a:p>
      </dgm:t>
    </dgm:pt>
    <dgm:pt modelId="{51B1F427-039F-4E8C-B182-39D1FB95435E}" type="parTrans" cxnId="{7AC8E4D9-E5EC-45BD-A7C0-5A4EDC408030}">
      <dgm:prSet/>
      <dgm:spPr/>
      <dgm:t>
        <a:bodyPr/>
        <a:lstStyle/>
        <a:p>
          <a:endParaRPr lang="es-BO"/>
        </a:p>
      </dgm:t>
    </dgm:pt>
    <dgm:pt modelId="{C24F4014-0A6B-4E89-B5D8-87A7164D6252}" type="sibTrans" cxnId="{7AC8E4D9-E5EC-45BD-A7C0-5A4EDC408030}">
      <dgm:prSet/>
      <dgm:spPr/>
      <dgm:t>
        <a:bodyPr/>
        <a:lstStyle/>
        <a:p>
          <a:endParaRPr lang="es-BO"/>
        </a:p>
      </dgm:t>
    </dgm:pt>
    <dgm:pt modelId="{CFA61A80-5BF1-4510-8E59-AA8B05C7B922}">
      <dgm:prSet/>
      <dgm:spPr/>
      <dgm:t>
        <a:bodyPr/>
        <a:lstStyle/>
        <a:p>
          <a:r>
            <a:rPr lang="es-BO" b="0" i="0" u="none"/>
            <a:t>Ecuaciones de primer orden</a:t>
          </a:r>
          <a:endParaRPr lang="es-BO"/>
        </a:p>
      </dgm:t>
    </dgm:pt>
    <dgm:pt modelId="{1C839D8C-3B8D-4180-8BA1-091C7C628D8C}" type="parTrans" cxnId="{D81EBBF1-BE52-4EA9-BC2F-9E65E2E079E8}">
      <dgm:prSet/>
      <dgm:spPr/>
      <dgm:t>
        <a:bodyPr/>
        <a:lstStyle/>
        <a:p>
          <a:endParaRPr lang="es-BO"/>
        </a:p>
      </dgm:t>
    </dgm:pt>
    <dgm:pt modelId="{7C8FAD5B-9CA7-407F-BE22-0A7F47BE2998}" type="sibTrans" cxnId="{D81EBBF1-BE52-4EA9-BC2F-9E65E2E079E8}">
      <dgm:prSet/>
      <dgm:spPr/>
      <dgm:t>
        <a:bodyPr/>
        <a:lstStyle/>
        <a:p>
          <a:endParaRPr lang="es-BO"/>
        </a:p>
      </dgm:t>
    </dgm:pt>
    <dgm:pt modelId="{055B3945-5591-4645-832A-47FF3CF9039C}">
      <dgm:prSet/>
      <dgm:spPr/>
      <dgm:t>
        <a:bodyPr/>
        <a:lstStyle/>
        <a:p>
          <a:r>
            <a:rPr lang="es-BO" b="0" i="0" u="none"/>
            <a:t>Ecuaciones lineales de segundo orden y superior</a:t>
          </a:r>
          <a:endParaRPr lang="es-BO"/>
        </a:p>
      </dgm:t>
    </dgm:pt>
    <dgm:pt modelId="{F55F4604-7B57-439A-BC8A-8CA4333252C2}" type="parTrans" cxnId="{D100D65B-6410-4374-85E2-655B01F0692B}">
      <dgm:prSet/>
      <dgm:spPr/>
      <dgm:t>
        <a:bodyPr/>
        <a:lstStyle/>
        <a:p>
          <a:endParaRPr lang="es-BO"/>
        </a:p>
      </dgm:t>
    </dgm:pt>
    <dgm:pt modelId="{0A929ACE-FBFA-4264-BE26-4271B8B4E11D}" type="sibTrans" cxnId="{D100D65B-6410-4374-85E2-655B01F0692B}">
      <dgm:prSet/>
      <dgm:spPr/>
      <dgm:t>
        <a:bodyPr/>
        <a:lstStyle/>
        <a:p>
          <a:endParaRPr lang="es-BO"/>
        </a:p>
      </dgm:t>
    </dgm:pt>
    <dgm:pt modelId="{86B93E15-1BE8-4567-AE4B-957947305931}">
      <dgm:prSet/>
      <dgm:spPr/>
      <dgm:t>
        <a:bodyPr/>
        <a:lstStyle/>
        <a:p>
          <a:r>
            <a:rPr lang="es-BO" b="0" i="0" u="none" dirty="0"/>
            <a:t>Soluciones de series de potencias</a:t>
          </a:r>
          <a:endParaRPr lang="es-BO" dirty="0"/>
        </a:p>
      </dgm:t>
    </dgm:pt>
    <dgm:pt modelId="{E3DEE415-7869-4951-8D86-9028D45A1BFE}" type="parTrans" cxnId="{28488E9C-57E7-4EE6-A73C-A0BD9C28A409}">
      <dgm:prSet/>
      <dgm:spPr/>
      <dgm:t>
        <a:bodyPr/>
        <a:lstStyle/>
        <a:p>
          <a:endParaRPr lang="es-BO"/>
        </a:p>
      </dgm:t>
    </dgm:pt>
    <dgm:pt modelId="{67EAD5C5-F9BE-4A86-BA63-4D7900B25C00}" type="sibTrans" cxnId="{28488E9C-57E7-4EE6-A73C-A0BD9C28A409}">
      <dgm:prSet/>
      <dgm:spPr/>
      <dgm:t>
        <a:bodyPr/>
        <a:lstStyle/>
        <a:p>
          <a:endParaRPr lang="es-BO"/>
        </a:p>
      </dgm:t>
    </dgm:pt>
    <dgm:pt modelId="{2C147FD8-9D1B-44F4-95E3-397794A84610}">
      <dgm:prSet/>
      <dgm:spPr/>
      <dgm:t>
        <a:bodyPr/>
        <a:lstStyle/>
        <a:p>
          <a:r>
            <a:rPr lang="es-BO" b="0" i="0" u="none"/>
            <a:t>Transformadas de Laplace</a:t>
          </a:r>
          <a:endParaRPr lang="es-BO"/>
        </a:p>
      </dgm:t>
    </dgm:pt>
    <dgm:pt modelId="{F72583D3-1A74-43F1-9266-9DD4DF19FDF7}" type="parTrans" cxnId="{FEC20EA5-EF4D-451C-BAB7-AA13A03643F1}">
      <dgm:prSet/>
      <dgm:spPr/>
      <dgm:t>
        <a:bodyPr/>
        <a:lstStyle/>
        <a:p>
          <a:endParaRPr lang="es-BO"/>
        </a:p>
      </dgm:t>
    </dgm:pt>
    <dgm:pt modelId="{C3FDF078-9344-44BE-8C04-5B61324D9160}" type="sibTrans" cxnId="{FEC20EA5-EF4D-451C-BAB7-AA13A03643F1}">
      <dgm:prSet/>
      <dgm:spPr/>
      <dgm:t>
        <a:bodyPr/>
        <a:lstStyle/>
        <a:p>
          <a:endParaRPr lang="es-BO"/>
        </a:p>
      </dgm:t>
    </dgm:pt>
    <dgm:pt modelId="{BF28D196-459E-414C-A30C-9D4F2C51B745}">
      <dgm:prSet/>
      <dgm:spPr/>
      <dgm:t>
        <a:bodyPr/>
        <a:lstStyle/>
        <a:p>
          <a:r>
            <a:rPr lang="es-BO" b="0" i="0" u="none" dirty="0"/>
            <a:t>Sistemas de ecuaciones lineales de primer orden</a:t>
          </a:r>
          <a:endParaRPr lang="es-BO" dirty="0"/>
        </a:p>
      </dgm:t>
    </dgm:pt>
    <dgm:pt modelId="{0CD42FEF-161A-44EF-A6A5-024B5DE3C9A7}" type="parTrans" cxnId="{FB9E3133-6425-4E09-AF17-0BFA1885BD28}">
      <dgm:prSet/>
      <dgm:spPr/>
      <dgm:t>
        <a:bodyPr/>
        <a:lstStyle/>
        <a:p>
          <a:endParaRPr lang="es-BO"/>
        </a:p>
      </dgm:t>
    </dgm:pt>
    <dgm:pt modelId="{44E248B0-3F69-498F-A20A-7B2B0F1B2231}" type="sibTrans" cxnId="{FB9E3133-6425-4E09-AF17-0BFA1885BD28}">
      <dgm:prSet/>
      <dgm:spPr/>
      <dgm:t>
        <a:bodyPr/>
        <a:lstStyle/>
        <a:p>
          <a:endParaRPr lang="es-BO"/>
        </a:p>
      </dgm:t>
    </dgm:pt>
    <dgm:pt modelId="{E4E2E01F-157C-4EF3-8A50-70F507B1BDC2}">
      <dgm:prSet/>
      <dgm:spPr/>
      <dgm:t>
        <a:bodyPr/>
        <a:lstStyle/>
        <a:p>
          <a:r>
            <a:rPr lang="es-BO" b="0" i="0" u="none" dirty="0"/>
            <a:t>Ecuaciones no lineales y estabilidad</a:t>
          </a:r>
          <a:endParaRPr lang="es-BO" dirty="0"/>
        </a:p>
      </dgm:t>
    </dgm:pt>
    <dgm:pt modelId="{0A1AEF1B-D07C-4DAC-9F2C-084B1E4A1174}" type="parTrans" cxnId="{9D2FA746-E8B9-4BDD-9DFB-7D287DB6F98E}">
      <dgm:prSet/>
      <dgm:spPr/>
      <dgm:t>
        <a:bodyPr/>
        <a:lstStyle/>
        <a:p>
          <a:endParaRPr lang="es-BO"/>
        </a:p>
      </dgm:t>
    </dgm:pt>
    <dgm:pt modelId="{56951262-DE37-4983-ABC3-D66FA5A7A4B7}" type="sibTrans" cxnId="{9D2FA746-E8B9-4BDD-9DFB-7D287DB6F98E}">
      <dgm:prSet/>
      <dgm:spPr/>
      <dgm:t>
        <a:bodyPr/>
        <a:lstStyle/>
        <a:p>
          <a:endParaRPr lang="es-BO"/>
        </a:p>
      </dgm:t>
    </dgm:pt>
    <dgm:pt modelId="{155DF715-4392-4A84-8DFB-4C80C437B0BC}">
      <dgm:prSet/>
      <dgm:spPr/>
      <dgm:t>
        <a:bodyPr/>
        <a:lstStyle/>
        <a:p>
          <a:r>
            <a:rPr lang="es-BO" b="0" i="0" u="none" dirty="0"/>
            <a:t>Series de Fourier (métodos III)</a:t>
          </a:r>
          <a:endParaRPr lang="es-BO" dirty="0"/>
        </a:p>
      </dgm:t>
    </dgm:pt>
    <dgm:pt modelId="{8470606C-EBFF-41AE-945C-FA001C1E46C2}" type="parTrans" cxnId="{57EAC610-3DAF-4FBA-B261-CA99AC4C4EA0}">
      <dgm:prSet/>
      <dgm:spPr/>
      <dgm:t>
        <a:bodyPr/>
        <a:lstStyle/>
        <a:p>
          <a:endParaRPr lang="es-BO"/>
        </a:p>
      </dgm:t>
    </dgm:pt>
    <dgm:pt modelId="{D54C3EB1-2866-446F-B444-7E6FE6E86062}" type="sibTrans" cxnId="{57EAC610-3DAF-4FBA-B261-CA99AC4C4EA0}">
      <dgm:prSet/>
      <dgm:spPr/>
      <dgm:t>
        <a:bodyPr/>
        <a:lstStyle/>
        <a:p>
          <a:endParaRPr lang="es-BO"/>
        </a:p>
      </dgm:t>
    </dgm:pt>
    <dgm:pt modelId="{65596C15-9242-4296-A360-F649D0630485}">
      <dgm:prSet/>
      <dgm:spPr/>
      <dgm:t>
        <a:bodyPr/>
        <a:lstStyle/>
        <a:p>
          <a:r>
            <a:rPr lang="es-BO" b="0" i="0" u="none"/>
            <a:t>Teorema de Cauchy</a:t>
          </a:r>
          <a:endParaRPr lang="es-BO"/>
        </a:p>
      </dgm:t>
    </dgm:pt>
    <dgm:pt modelId="{84EF53D9-4C54-43EF-B0D4-9BE6B0083BA3}" type="parTrans" cxnId="{D36762E1-EBD6-495D-8A86-91AB9EE7D287}">
      <dgm:prSet/>
      <dgm:spPr/>
      <dgm:t>
        <a:bodyPr/>
        <a:lstStyle/>
        <a:p>
          <a:endParaRPr lang="es-BO"/>
        </a:p>
      </dgm:t>
    </dgm:pt>
    <dgm:pt modelId="{2489AF2D-E6F9-406D-BC37-A6C3257F239D}" type="sibTrans" cxnId="{D36762E1-EBD6-495D-8A86-91AB9EE7D287}">
      <dgm:prSet/>
      <dgm:spPr/>
      <dgm:t>
        <a:bodyPr/>
        <a:lstStyle/>
        <a:p>
          <a:endParaRPr lang="es-BO"/>
        </a:p>
      </dgm:t>
    </dgm:pt>
    <dgm:pt modelId="{F5F4D3F3-DD37-451D-8BA3-FCC8ACF28125}">
      <dgm:prSet/>
      <dgm:spPr/>
      <dgm:t>
        <a:bodyPr/>
        <a:lstStyle/>
        <a:p>
          <a:r>
            <a:rPr lang="es-BO" b="0" i="0" u="none"/>
            <a:t>Representación en series de funciones analíticas:</a:t>
          </a:r>
          <a:endParaRPr lang="es-BO"/>
        </a:p>
      </dgm:t>
    </dgm:pt>
    <dgm:pt modelId="{3D565F54-AE04-483D-BD31-22610FCAAC39}" type="parTrans" cxnId="{B451D0FF-CB75-4B13-8E0A-8F4FD7575993}">
      <dgm:prSet/>
      <dgm:spPr/>
      <dgm:t>
        <a:bodyPr/>
        <a:lstStyle/>
        <a:p>
          <a:endParaRPr lang="es-BO"/>
        </a:p>
      </dgm:t>
    </dgm:pt>
    <dgm:pt modelId="{C2CDE76F-E53C-41AA-879D-FB4E5A61B30E}" type="sibTrans" cxnId="{B451D0FF-CB75-4B13-8E0A-8F4FD7575993}">
      <dgm:prSet/>
      <dgm:spPr/>
      <dgm:t>
        <a:bodyPr/>
        <a:lstStyle/>
        <a:p>
          <a:endParaRPr lang="es-BO"/>
        </a:p>
      </dgm:t>
    </dgm:pt>
    <dgm:pt modelId="{D2B6BB9A-4C1C-4A04-A163-D5B95D4EE8E5}">
      <dgm:prSet/>
      <dgm:spPr/>
      <dgm:t>
        <a:bodyPr/>
        <a:lstStyle/>
        <a:p>
          <a:r>
            <a:rPr lang="es-BO" b="0" i="0" u="none" dirty="0"/>
            <a:t>Cálculo de residuos:</a:t>
          </a:r>
          <a:endParaRPr lang="es-BO" dirty="0"/>
        </a:p>
      </dgm:t>
    </dgm:pt>
    <dgm:pt modelId="{EAAB9C9B-9E99-4F56-B9CD-850A6A9D1659}" type="parTrans" cxnId="{55E7DAC5-BECD-4263-9DC2-CCFABC7067F6}">
      <dgm:prSet/>
      <dgm:spPr/>
      <dgm:t>
        <a:bodyPr/>
        <a:lstStyle/>
        <a:p>
          <a:endParaRPr lang="es-BO"/>
        </a:p>
      </dgm:t>
    </dgm:pt>
    <dgm:pt modelId="{04BE08AB-21A6-45B3-BCCB-D12780275745}" type="sibTrans" cxnId="{55E7DAC5-BECD-4263-9DC2-CCFABC7067F6}">
      <dgm:prSet/>
      <dgm:spPr/>
      <dgm:t>
        <a:bodyPr/>
        <a:lstStyle/>
        <a:p>
          <a:endParaRPr lang="es-BO"/>
        </a:p>
      </dgm:t>
    </dgm:pt>
    <dgm:pt modelId="{0147E5D1-A290-408A-94EF-19B845CE70CB}">
      <dgm:prSet/>
      <dgm:spPr/>
      <dgm:t>
        <a:bodyPr/>
        <a:lstStyle/>
        <a:p>
          <a:r>
            <a:rPr lang="es-BO" b="0" i="0" u="none" dirty="0"/>
            <a:t>series</a:t>
          </a:r>
          <a:endParaRPr lang="es-BO" dirty="0"/>
        </a:p>
      </dgm:t>
    </dgm:pt>
    <dgm:pt modelId="{FD95ED6F-D08F-4769-A1BD-0CA081F7224C}" type="parTrans" cxnId="{1B0D37C9-5B46-4C7F-B002-4111F1F4AAAE}">
      <dgm:prSet/>
      <dgm:spPr/>
      <dgm:t>
        <a:bodyPr/>
        <a:lstStyle/>
        <a:p>
          <a:endParaRPr lang="es-BO"/>
        </a:p>
      </dgm:t>
    </dgm:pt>
    <dgm:pt modelId="{C6F2DD00-958A-4BBB-9943-24F5E1BBCF4F}" type="sibTrans" cxnId="{1B0D37C9-5B46-4C7F-B002-4111F1F4AAAE}">
      <dgm:prSet/>
      <dgm:spPr/>
      <dgm:t>
        <a:bodyPr/>
        <a:lstStyle/>
        <a:p>
          <a:endParaRPr lang="es-BO"/>
        </a:p>
      </dgm:t>
    </dgm:pt>
    <dgm:pt modelId="{0AF0281B-8A7F-4182-AA59-B85B2CA472FF}">
      <dgm:prSet/>
      <dgm:spPr/>
      <dgm:t>
        <a:bodyPr/>
        <a:lstStyle/>
        <a:p>
          <a:r>
            <a:rPr lang="es-MX" dirty="0"/>
            <a:t>(es requisito para métodos III)</a:t>
          </a:r>
          <a:endParaRPr lang="es-BO" dirty="0"/>
        </a:p>
      </dgm:t>
    </dgm:pt>
    <dgm:pt modelId="{6C83A294-A9C3-48E8-856C-BB2022228E56}" type="parTrans" cxnId="{1C1B21B8-65FB-4AD0-A59B-F8EF88921023}">
      <dgm:prSet/>
      <dgm:spPr/>
      <dgm:t>
        <a:bodyPr/>
        <a:lstStyle/>
        <a:p>
          <a:endParaRPr lang="es-ES"/>
        </a:p>
      </dgm:t>
    </dgm:pt>
    <dgm:pt modelId="{45533B6A-EB7C-477A-97D4-F18CF5FAAA50}" type="sibTrans" cxnId="{1C1B21B8-65FB-4AD0-A59B-F8EF88921023}">
      <dgm:prSet/>
      <dgm:spPr/>
      <dgm:t>
        <a:bodyPr/>
        <a:lstStyle/>
        <a:p>
          <a:endParaRPr lang="es-ES"/>
        </a:p>
      </dgm:t>
    </dgm:pt>
    <dgm:pt modelId="{334E5F6E-565D-43C7-9931-ADDAB6775F77}">
      <dgm:prSet/>
      <dgm:spPr/>
      <dgm:t>
        <a:bodyPr/>
        <a:lstStyle/>
        <a:p>
          <a:r>
            <a:rPr lang="es-BO" dirty="0"/>
            <a:t>Tópicos de cálculo vectorial.</a:t>
          </a:r>
        </a:p>
      </dgm:t>
    </dgm:pt>
    <dgm:pt modelId="{2A498F4E-30D9-43E9-AD1A-52B06B76A9E2}" type="parTrans" cxnId="{5D94EED6-D6D2-488A-BEBC-BA89568BEFC6}">
      <dgm:prSet/>
      <dgm:spPr/>
      <dgm:t>
        <a:bodyPr/>
        <a:lstStyle/>
        <a:p>
          <a:endParaRPr lang="es-ES"/>
        </a:p>
      </dgm:t>
    </dgm:pt>
    <dgm:pt modelId="{CEA480CC-9D75-47CE-8D24-52B64ED67C13}" type="sibTrans" cxnId="{5D94EED6-D6D2-488A-BEBC-BA89568BEFC6}">
      <dgm:prSet/>
      <dgm:spPr/>
      <dgm:t>
        <a:bodyPr/>
        <a:lstStyle/>
        <a:p>
          <a:endParaRPr lang="es-ES"/>
        </a:p>
      </dgm:t>
    </dgm:pt>
    <dgm:pt modelId="{3D050A3C-1880-4445-A3E3-47F2C7CEF76F}" type="pres">
      <dgm:prSet presAssocID="{1BEC8633-D6C7-43B0-AC8E-430851AB39C2}" presName="Name0" presStyleCnt="0">
        <dgm:presLayoutVars>
          <dgm:dir/>
          <dgm:animLvl val="lvl"/>
          <dgm:resizeHandles val="exact"/>
        </dgm:presLayoutVars>
      </dgm:prSet>
      <dgm:spPr/>
    </dgm:pt>
    <dgm:pt modelId="{403CCB8F-1D03-4438-9130-B502FB5AE733}" type="pres">
      <dgm:prSet presAssocID="{87FE16C1-0E79-49FF-B4B9-0E0E4B77B414}" presName="composite" presStyleCnt="0"/>
      <dgm:spPr/>
    </dgm:pt>
    <dgm:pt modelId="{4193A1A2-4DB6-4D7D-8113-326EDC807148}" type="pres">
      <dgm:prSet presAssocID="{87FE16C1-0E79-49FF-B4B9-0E0E4B77B414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7E6C7B5B-3802-4F74-A466-E0DF4F10AE93}" type="pres">
      <dgm:prSet presAssocID="{87FE16C1-0E79-49FF-B4B9-0E0E4B77B414}" presName="desTx" presStyleLbl="alignAccFollowNode1" presStyleIdx="0" presStyleCnt="4">
        <dgm:presLayoutVars>
          <dgm:bulletEnabled val="1"/>
        </dgm:presLayoutVars>
      </dgm:prSet>
      <dgm:spPr/>
    </dgm:pt>
    <dgm:pt modelId="{FA065E56-1D66-4EBC-9F31-4DEEC3DDF542}" type="pres">
      <dgm:prSet presAssocID="{06192E52-4C68-4D28-8CEE-2BAFBB374785}" presName="space" presStyleCnt="0"/>
      <dgm:spPr/>
    </dgm:pt>
    <dgm:pt modelId="{7C8EE91D-10AA-4F7A-BA41-539AA94B0024}" type="pres">
      <dgm:prSet presAssocID="{A32363B1-C016-41F7-BD67-90E83C297DC8}" presName="composite" presStyleCnt="0"/>
      <dgm:spPr/>
    </dgm:pt>
    <dgm:pt modelId="{4AFC7923-18B3-4C61-BEAD-F43BD19649F3}" type="pres">
      <dgm:prSet presAssocID="{A32363B1-C016-41F7-BD67-90E83C297DC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9BF0068-7E90-4A67-87BE-AFD700436F6C}" type="pres">
      <dgm:prSet presAssocID="{A32363B1-C016-41F7-BD67-90E83C297DC8}" presName="desTx" presStyleLbl="alignAccFollowNode1" presStyleIdx="1" presStyleCnt="4">
        <dgm:presLayoutVars>
          <dgm:bulletEnabled val="1"/>
        </dgm:presLayoutVars>
      </dgm:prSet>
      <dgm:spPr/>
    </dgm:pt>
    <dgm:pt modelId="{524434D8-5FBB-4DFE-BC40-B398890B5F02}" type="pres">
      <dgm:prSet presAssocID="{41540B1C-6F10-47A3-8CC8-482E366AD572}" presName="space" presStyleCnt="0"/>
      <dgm:spPr/>
    </dgm:pt>
    <dgm:pt modelId="{AE38469B-187D-4C43-BBF3-7829FBAA2117}" type="pres">
      <dgm:prSet presAssocID="{D3419BA8-2760-4108-87C7-4797A4A64E53}" presName="composite" presStyleCnt="0"/>
      <dgm:spPr/>
    </dgm:pt>
    <dgm:pt modelId="{E0B29121-7110-48DE-A83F-9085C0A909B8}" type="pres">
      <dgm:prSet presAssocID="{D3419BA8-2760-4108-87C7-4797A4A64E53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D016E26-7A21-41F2-BED5-68FB0FEF6DB7}" type="pres">
      <dgm:prSet presAssocID="{D3419BA8-2760-4108-87C7-4797A4A64E53}" presName="desTx" presStyleLbl="alignAccFollowNode1" presStyleIdx="2" presStyleCnt="4">
        <dgm:presLayoutVars>
          <dgm:bulletEnabled val="1"/>
        </dgm:presLayoutVars>
      </dgm:prSet>
      <dgm:spPr/>
    </dgm:pt>
    <dgm:pt modelId="{DF8F3545-8B83-4B4B-859D-2B9849006FA0}" type="pres">
      <dgm:prSet presAssocID="{7ADFE124-9A8D-451E-BB66-D22DED980B3B}" presName="space" presStyleCnt="0"/>
      <dgm:spPr/>
    </dgm:pt>
    <dgm:pt modelId="{31062F60-BAFB-4C0D-AB65-28517FD28F28}" type="pres">
      <dgm:prSet presAssocID="{D5299715-78E0-48F5-9F90-02861A0D65A4}" presName="composite" presStyleCnt="0"/>
      <dgm:spPr/>
    </dgm:pt>
    <dgm:pt modelId="{5560501B-164D-4AA6-A583-64B5144740D6}" type="pres">
      <dgm:prSet presAssocID="{D5299715-78E0-48F5-9F90-02861A0D65A4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7F1ED8DE-F12A-43FF-BA42-401BB86B002D}" type="pres">
      <dgm:prSet presAssocID="{D5299715-78E0-48F5-9F90-02861A0D65A4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6F9A1F00-501B-4038-A4D0-7E63BC718576}" srcId="{87FE16C1-0E79-49FF-B4B9-0E0E4B77B414}" destId="{982E623F-60E3-4B99-8394-4E3068302630}" srcOrd="5" destOrd="0" parTransId="{49DB1D83-FFDF-4118-A587-16664D543C48}" sibTransId="{F7DAACE7-C6E5-400F-97EB-49ECAC5B5558}"/>
    <dgm:cxn modelId="{C70C4402-A64A-4B37-902F-B7B5B0BB575C}" type="presOf" srcId="{89B08352-9CC0-498C-896E-F681107B6AEA}" destId="{39BF0068-7E90-4A67-87BE-AFD700436F6C}" srcOrd="0" destOrd="0" presId="urn:microsoft.com/office/officeart/2005/8/layout/hList1"/>
    <dgm:cxn modelId="{90657102-ED01-45F5-B045-A7A78CBC34B5}" srcId="{A32363B1-C016-41F7-BD67-90E83C297DC8}" destId="{89B08352-9CC0-498C-896E-F681107B6AEA}" srcOrd="0" destOrd="0" parTransId="{00B88949-FEEF-49FD-992D-8A5FC8DF3AAA}" sibTransId="{E5F34F42-FB14-4ED1-958D-DD510D9AA205}"/>
    <dgm:cxn modelId="{3E3B5209-6DE0-4604-8E28-2A27919F6CC6}" type="presOf" srcId="{DFAC1386-06F4-4683-8B4A-4D5F8A2E7A2E}" destId="{7E6C7B5B-3802-4F74-A466-E0DF4F10AE93}" srcOrd="0" destOrd="2" presId="urn:microsoft.com/office/officeart/2005/8/layout/hList1"/>
    <dgm:cxn modelId="{F7461C0C-717C-4D00-8B57-0AF9E7353820}" type="presOf" srcId="{BAD4770E-EACC-4A20-B867-0904EB9D6B20}" destId="{7E6C7B5B-3802-4F74-A466-E0DF4F10AE93}" srcOrd="0" destOrd="0" presId="urn:microsoft.com/office/officeart/2005/8/layout/hList1"/>
    <dgm:cxn modelId="{ABCA680E-F5C9-43D6-839E-0F13721F2D21}" type="presOf" srcId="{055B3945-5591-4645-832A-47FF3CF9039C}" destId="{4D016E26-7A21-41F2-BED5-68FB0FEF6DB7}" srcOrd="0" destOrd="2" presId="urn:microsoft.com/office/officeart/2005/8/layout/hList1"/>
    <dgm:cxn modelId="{57EAC610-3DAF-4FBA-B261-CA99AC4C4EA0}" srcId="{D3419BA8-2760-4108-87C7-4797A4A64E53}" destId="{155DF715-4392-4A84-8DFB-4C80C437B0BC}" srcOrd="7" destOrd="0" parTransId="{8470606C-EBFF-41AE-945C-FA001C1E46C2}" sibTransId="{D54C3EB1-2866-446F-B444-7E6FE6E86062}"/>
    <dgm:cxn modelId="{92FF3111-1FD6-4587-99B1-14C7035D05F9}" type="presOf" srcId="{2341DBBE-22E3-41BA-A557-F63132B6E8BE}" destId="{39BF0068-7E90-4A67-87BE-AFD700436F6C}" srcOrd="0" destOrd="6" presId="urn:microsoft.com/office/officeart/2005/8/layout/hList1"/>
    <dgm:cxn modelId="{166C1D1C-DC7D-465F-B2AA-9AE40AD29306}" type="presOf" srcId="{025182CB-7479-411A-BF7C-46B2D85F3106}" destId="{7E6C7B5B-3802-4F74-A466-E0DF4F10AE93}" srcOrd="0" destOrd="3" presId="urn:microsoft.com/office/officeart/2005/8/layout/hList1"/>
    <dgm:cxn modelId="{B317461C-863F-404C-9D43-A5AFC7D5DF00}" srcId="{1BEC8633-D6C7-43B0-AC8E-430851AB39C2}" destId="{A32363B1-C016-41F7-BD67-90E83C297DC8}" srcOrd="1" destOrd="0" parTransId="{247FC804-3573-4875-BDFE-EF2714C01A4E}" sibTransId="{41540B1C-6F10-47A3-8CC8-482E366AD572}"/>
    <dgm:cxn modelId="{D0E74E1E-E1A7-43A8-9E9B-ED6650EA570D}" srcId="{A32363B1-C016-41F7-BD67-90E83C297DC8}" destId="{598DD18B-2E65-4D7F-BB11-789D85253BB2}" srcOrd="3" destOrd="0" parTransId="{358FB444-5371-4C1A-AF02-EEA3B43683CD}" sibTransId="{102E806B-B607-4572-AC4A-6755C159F388}"/>
    <dgm:cxn modelId="{493E6127-61C9-4E19-8F54-49FE7E4CA08D}" type="presOf" srcId="{D3419BA8-2760-4108-87C7-4797A4A64E53}" destId="{E0B29121-7110-48DE-A83F-9085C0A909B8}" srcOrd="0" destOrd="0" presId="urn:microsoft.com/office/officeart/2005/8/layout/hList1"/>
    <dgm:cxn modelId="{63B0A427-81BC-47A1-8856-27DFCDD23E9D}" type="presOf" srcId="{1BEC8633-D6C7-43B0-AC8E-430851AB39C2}" destId="{3D050A3C-1880-4445-A3E3-47F2C7CEF76F}" srcOrd="0" destOrd="0" presId="urn:microsoft.com/office/officeart/2005/8/layout/hList1"/>
    <dgm:cxn modelId="{578FC228-0F0B-4D31-A57E-26F995607640}" srcId="{D5299715-78E0-48F5-9F90-02861A0D65A4}" destId="{2414CB47-EF9D-48D4-B338-52A6AA5080FA}" srcOrd="0" destOrd="0" parTransId="{A056B060-5600-4760-A94A-14C95A6A8F63}" sibTransId="{51A8E1B4-4386-472E-8408-909F7CEDD5B9}"/>
    <dgm:cxn modelId="{6A38162F-0BB4-488A-83F8-90D238604E56}" type="presOf" srcId="{55314DA9-E611-497C-AA1A-FD3F760E83D7}" destId="{39BF0068-7E90-4A67-87BE-AFD700436F6C}" srcOrd="0" destOrd="4" presId="urn:microsoft.com/office/officeart/2005/8/layout/hList1"/>
    <dgm:cxn modelId="{93D01531-956F-47E7-859B-FCC8BD929E20}" srcId="{A32363B1-C016-41F7-BD67-90E83C297DC8}" destId="{5227180A-146F-461C-9584-3E74018216E2}" srcOrd="2" destOrd="0" parTransId="{50F987F7-1B5B-4B3D-9BE2-583572D108F0}" sibTransId="{EA6AB6FD-B845-4BFB-A05D-1215584BEAD7}"/>
    <dgm:cxn modelId="{FB9E3133-6425-4E09-AF17-0BFA1885BD28}" srcId="{D3419BA8-2760-4108-87C7-4797A4A64E53}" destId="{BF28D196-459E-414C-A30C-9D4F2C51B745}" srcOrd="5" destOrd="0" parTransId="{0CD42FEF-161A-44EF-A6A5-024B5DE3C9A7}" sibTransId="{44E248B0-3F69-498F-A20A-7B2B0F1B2231}"/>
    <dgm:cxn modelId="{9841B434-B65D-4B76-BC6D-E2184DACED2E}" srcId="{1BEC8633-D6C7-43B0-AC8E-430851AB39C2}" destId="{D5299715-78E0-48F5-9F90-02861A0D65A4}" srcOrd="3" destOrd="0" parTransId="{3F778569-1FB5-420A-86B1-51B2966038B3}" sibTransId="{CD3DE1A5-4110-4755-88C0-DCDCFF4692BE}"/>
    <dgm:cxn modelId="{D100D65B-6410-4374-85E2-655B01F0692B}" srcId="{D3419BA8-2760-4108-87C7-4797A4A64E53}" destId="{055B3945-5591-4645-832A-47FF3CF9039C}" srcOrd="2" destOrd="0" parTransId="{F55F4604-7B57-439A-BC8A-8CA4333252C2}" sibTransId="{0A929ACE-FBFA-4264-BE26-4271B8B4E11D}"/>
    <dgm:cxn modelId="{9D2FA746-E8B9-4BDD-9DFB-7D287DB6F98E}" srcId="{D3419BA8-2760-4108-87C7-4797A4A64E53}" destId="{E4E2E01F-157C-4EF3-8A50-70F507B1BDC2}" srcOrd="6" destOrd="0" parTransId="{0A1AEF1B-D07C-4DAC-9F2C-084B1E4A1174}" sibTransId="{56951262-DE37-4983-ABC3-D66FA5A7A4B7}"/>
    <dgm:cxn modelId="{0E7B9D69-BD17-4660-8D0C-EFC34E55CBC4}" type="presOf" srcId="{F5F4D3F3-DD37-451D-8BA3-FCC8ACF28125}" destId="{7F1ED8DE-F12A-43FF-BA42-401BB86B002D}" srcOrd="0" destOrd="2" presId="urn:microsoft.com/office/officeart/2005/8/layout/hList1"/>
    <dgm:cxn modelId="{F0F1B249-62BF-4AD5-AE7F-B9373D52C478}" type="presOf" srcId="{FC1038A0-6EAC-447C-A951-5376084654D6}" destId="{7E6C7B5B-3802-4F74-A466-E0DF4F10AE93}" srcOrd="0" destOrd="4" presId="urn:microsoft.com/office/officeart/2005/8/layout/hList1"/>
    <dgm:cxn modelId="{6196C669-2C60-493A-A4C1-1DB61B53764C}" type="presOf" srcId="{86B93E15-1BE8-4567-AE4B-957947305931}" destId="{4D016E26-7A21-41F2-BED5-68FB0FEF6DB7}" srcOrd="0" destOrd="3" presId="urn:microsoft.com/office/officeart/2005/8/layout/hList1"/>
    <dgm:cxn modelId="{98B3E869-7B1F-46A6-902F-31725BC6E276}" type="presOf" srcId="{E4E2E01F-157C-4EF3-8A50-70F507B1BDC2}" destId="{4D016E26-7A21-41F2-BED5-68FB0FEF6DB7}" srcOrd="0" destOrd="6" presId="urn:microsoft.com/office/officeart/2005/8/layout/hList1"/>
    <dgm:cxn modelId="{F767E66B-ECB4-47F3-AC36-9D1EE6D38B3D}" type="presOf" srcId="{CFA61A80-5BF1-4510-8E59-AA8B05C7B922}" destId="{4D016E26-7A21-41F2-BED5-68FB0FEF6DB7}" srcOrd="0" destOrd="1" presId="urn:microsoft.com/office/officeart/2005/8/layout/hList1"/>
    <dgm:cxn modelId="{37FBD86F-C99A-44D6-9462-D7AF6EB930A4}" type="presOf" srcId="{CC585809-AFE9-4728-85E3-B5315BC650B7}" destId="{4D016E26-7A21-41F2-BED5-68FB0FEF6DB7}" srcOrd="0" destOrd="0" presId="urn:microsoft.com/office/officeart/2005/8/layout/hList1"/>
    <dgm:cxn modelId="{3807A070-12FE-435A-B88F-E57923B97BF0}" srcId="{87FE16C1-0E79-49FF-B4B9-0E0E4B77B414}" destId="{025182CB-7479-411A-BF7C-46B2D85F3106}" srcOrd="3" destOrd="0" parTransId="{D4887D98-316D-484C-BB4E-10931ECC8CC8}" sibTransId="{70895E3D-E646-4E09-B2E0-090D9562141C}"/>
    <dgm:cxn modelId="{137CC470-620C-4FD9-8ECD-237A34DD4868}" type="presOf" srcId="{A32363B1-C016-41F7-BD67-90E83C297DC8}" destId="{4AFC7923-18B3-4C61-BEAD-F43BD19649F3}" srcOrd="0" destOrd="0" presId="urn:microsoft.com/office/officeart/2005/8/layout/hList1"/>
    <dgm:cxn modelId="{C7678973-762A-4E41-86A1-90149E7BD929}" type="presOf" srcId="{0147E5D1-A290-408A-94EF-19B845CE70CB}" destId="{39BF0068-7E90-4A67-87BE-AFD700436F6C}" srcOrd="0" destOrd="7" presId="urn:microsoft.com/office/officeart/2005/8/layout/hList1"/>
    <dgm:cxn modelId="{4AFDBB53-43AD-4BB8-95D3-C1B5ACAD4C8C}" type="presOf" srcId="{2414CB47-EF9D-48D4-B338-52A6AA5080FA}" destId="{7F1ED8DE-F12A-43FF-BA42-401BB86B002D}" srcOrd="0" destOrd="0" presId="urn:microsoft.com/office/officeart/2005/8/layout/hList1"/>
    <dgm:cxn modelId="{956A8774-807C-4D3A-A9AB-00AB09B4F8CF}" type="presOf" srcId="{E389BFBE-B00E-4A31-A9A9-3A06C21B0E2B}" destId="{39BF0068-7E90-4A67-87BE-AFD700436F6C}" srcOrd="0" destOrd="1" presId="urn:microsoft.com/office/officeart/2005/8/layout/hList1"/>
    <dgm:cxn modelId="{6C96DB74-7971-40FF-AFBA-EA385B5737BD}" type="presOf" srcId="{0AF0281B-8A7F-4182-AA59-B85B2CA472FF}" destId="{7F1ED8DE-F12A-43FF-BA42-401BB86B002D}" srcOrd="0" destOrd="4" presId="urn:microsoft.com/office/officeart/2005/8/layout/hList1"/>
    <dgm:cxn modelId="{BF218378-D7D8-46D7-9D27-9796A91CDB69}" type="presOf" srcId="{BF28D196-459E-414C-A30C-9D4F2C51B745}" destId="{4D016E26-7A21-41F2-BED5-68FB0FEF6DB7}" srcOrd="0" destOrd="5" presId="urn:microsoft.com/office/officeart/2005/8/layout/hList1"/>
    <dgm:cxn modelId="{571DA47C-518B-4D77-BBFE-D7D689ECB84B}" srcId="{87FE16C1-0E79-49FF-B4B9-0E0E4B77B414}" destId="{86590B55-D05E-4045-946C-AC5E1EBA7A16}" srcOrd="6" destOrd="0" parTransId="{93F7E52D-ABBF-4EE0-85CD-F15525B4E91A}" sibTransId="{E5D0D6E8-2569-4686-93FF-890824651000}"/>
    <dgm:cxn modelId="{64BA7180-B8F6-4684-9004-621331FA58C5}" type="presOf" srcId="{155DF715-4392-4A84-8DFB-4C80C437B0BC}" destId="{4D016E26-7A21-41F2-BED5-68FB0FEF6DB7}" srcOrd="0" destOrd="7" presId="urn:microsoft.com/office/officeart/2005/8/layout/hList1"/>
    <dgm:cxn modelId="{D459C391-4A0B-4C7E-94E1-A18E460B4C90}" type="presOf" srcId="{334E5F6E-565D-43C7-9931-ADDAB6775F77}" destId="{39BF0068-7E90-4A67-87BE-AFD700436F6C}" srcOrd="0" destOrd="5" presId="urn:microsoft.com/office/officeart/2005/8/layout/hList1"/>
    <dgm:cxn modelId="{251BD893-1B91-4F9E-B477-1B86A2E48FB9}" srcId="{87FE16C1-0E79-49FF-B4B9-0E0E4B77B414}" destId="{DFAC1386-06F4-4683-8B4A-4D5F8A2E7A2E}" srcOrd="2" destOrd="0" parTransId="{C10197DE-A003-41D1-A5C4-9514C354DB55}" sibTransId="{DB0AF101-26E7-43AA-B008-8975FF97DCBD}"/>
    <dgm:cxn modelId="{28488E9C-57E7-4EE6-A73C-A0BD9C28A409}" srcId="{D3419BA8-2760-4108-87C7-4797A4A64E53}" destId="{86B93E15-1BE8-4567-AE4B-957947305931}" srcOrd="3" destOrd="0" parTransId="{E3DEE415-7869-4951-8D86-9028D45A1BFE}" sibTransId="{67EAD5C5-F9BE-4A86-BA63-4D7900B25C00}"/>
    <dgm:cxn modelId="{FEC20EA5-EF4D-451C-BAB7-AA13A03643F1}" srcId="{D3419BA8-2760-4108-87C7-4797A4A64E53}" destId="{2C147FD8-9D1B-44F4-95E3-397794A84610}" srcOrd="4" destOrd="0" parTransId="{F72583D3-1A74-43F1-9266-9DD4DF19FDF7}" sibTransId="{C3FDF078-9344-44BE-8C04-5B61324D9160}"/>
    <dgm:cxn modelId="{819336A6-4E43-473E-8355-21F3FB52FDE4}" type="presOf" srcId="{598DD18B-2E65-4D7F-BB11-789D85253BB2}" destId="{39BF0068-7E90-4A67-87BE-AFD700436F6C}" srcOrd="0" destOrd="3" presId="urn:microsoft.com/office/officeart/2005/8/layout/hList1"/>
    <dgm:cxn modelId="{6D7E56A6-1975-48CF-A5E5-3716FEAC635D}" type="presOf" srcId="{B36A9B54-DBAA-466A-B878-AFB6E7A555D9}" destId="{7E6C7B5B-3802-4F74-A466-E0DF4F10AE93}" srcOrd="0" destOrd="1" presId="urn:microsoft.com/office/officeart/2005/8/layout/hList1"/>
    <dgm:cxn modelId="{A7DFABAC-025E-4816-8E6A-9D6F461D93D3}" srcId="{87FE16C1-0E79-49FF-B4B9-0E0E4B77B414}" destId="{BAD4770E-EACC-4A20-B867-0904EB9D6B20}" srcOrd="0" destOrd="0" parTransId="{68C8224C-10A2-4447-ADA0-5402FB09AF42}" sibTransId="{87DD775F-0CB3-446E-AB40-D2F527F19157}"/>
    <dgm:cxn modelId="{66BC74AF-90F1-45F5-A38B-3A2DAD358E68}" type="presOf" srcId="{87FE16C1-0E79-49FF-B4B9-0E0E4B77B414}" destId="{4193A1A2-4DB6-4D7D-8113-326EDC807148}" srcOrd="0" destOrd="0" presId="urn:microsoft.com/office/officeart/2005/8/layout/hList1"/>
    <dgm:cxn modelId="{D6D585B5-6215-45EE-B14F-E0CDC3B3AD7A}" srcId="{87FE16C1-0E79-49FF-B4B9-0E0E4B77B414}" destId="{B36A9B54-DBAA-466A-B878-AFB6E7A555D9}" srcOrd="1" destOrd="0" parTransId="{AB3E6EFC-F0CE-4D96-B836-57ECA59A848A}" sibTransId="{015CB3C4-A72C-4025-93ED-A238BF1BF0FE}"/>
    <dgm:cxn modelId="{A60C7DB7-CA53-403B-AC0B-FB40F9439853}" type="presOf" srcId="{2C147FD8-9D1B-44F4-95E3-397794A84610}" destId="{4D016E26-7A21-41F2-BED5-68FB0FEF6DB7}" srcOrd="0" destOrd="4" presId="urn:microsoft.com/office/officeart/2005/8/layout/hList1"/>
    <dgm:cxn modelId="{1C1B21B8-65FB-4AD0-A59B-F8EF88921023}" srcId="{D5299715-78E0-48F5-9F90-02861A0D65A4}" destId="{0AF0281B-8A7F-4182-AA59-B85B2CA472FF}" srcOrd="4" destOrd="0" parTransId="{6C83A294-A9C3-48E8-856C-BB2022228E56}" sibTransId="{45533B6A-EB7C-477A-97D4-F18CF5FAAA50}"/>
    <dgm:cxn modelId="{738F2ABC-4AEB-4698-8D01-42E22AC1596D}" type="presOf" srcId="{5227180A-146F-461C-9584-3E74018216E2}" destId="{39BF0068-7E90-4A67-87BE-AFD700436F6C}" srcOrd="0" destOrd="2" presId="urn:microsoft.com/office/officeart/2005/8/layout/hList1"/>
    <dgm:cxn modelId="{359A5EC0-F4A7-482C-ADF2-B96FDFA83F14}" srcId="{87FE16C1-0E79-49FF-B4B9-0E0E4B77B414}" destId="{FC1038A0-6EAC-447C-A951-5376084654D6}" srcOrd="4" destOrd="0" parTransId="{2A8879FF-2D8F-4DCE-A067-08E9841E7595}" sibTransId="{EBFAED3C-B245-4F14-A1A7-057D54A2F440}"/>
    <dgm:cxn modelId="{55E7DAC5-BECD-4263-9DC2-CCFABC7067F6}" srcId="{D5299715-78E0-48F5-9F90-02861A0D65A4}" destId="{D2B6BB9A-4C1C-4A04-A163-D5B95D4EE8E5}" srcOrd="3" destOrd="0" parTransId="{EAAB9C9B-9E99-4F56-B9CD-850A6A9D1659}" sibTransId="{04BE08AB-21A6-45B3-BCCB-D12780275745}"/>
    <dgm:cxn modelId="{1E103DC7-A903-4716-BCC9-9B854DEB49E9}" srcId="{1BEC8633-D6C7-43B0-AC8E-430851AB39C2}" destId="{87FE16C1-0E79-49FF-B4B9-0E0E4B77B414}" srcOrd="0" destOrd="0" parTransId="{24D7A135-9111-4BC5-82B2-56A00AEFA8F0}" sibTransId="{06192E52-4C68-4D28-8CEE-2BAFBB374785}"/>
    <dgm:cxn modelId="{1B0D37C9-5B46-4C7F-B002-4111F1F4AAAE}" srcId="{A32363B1-C016-41F7-BD67-90E83C297DC8}" destId="{0147E5D1-A290-408A-94EF-19B845CE70CB}" srcOrd="7" destOrd="0" parTransId="{FD95ED6F-D08F-4769-A1BD-0CA081F7224C}" sibTransId="{C6F2DD00-958A-4BBB-9943-24F5E1BBCF4F}"/>
    <dgm:cxn modelId="{C78241CE-5E31-4F6F-A35D-AFB217AB7137}" type="presOf" srcId="{65596C15-9242-4296-A360-F649D0630485}" destId="{7F1ED8DE-F12A-43FF-BA42-401BB86B002D}" srcOrd="0" destOrd="1" presId="urn:microsoft.com/office/officeart/2005/8/layout/hList1"/>
    <dgm:cxn modelId="{F4BB36D0-61E5-49F2-A202-8A945B687412}" type="presOf" srcId="{86590B55-D05E-4045-946C-AC5E1EBA7A16}" destId="{7E6C7B5B-3802-4F74-A466-E0DF4F10AE93}" srcOrd="0" destOrd="6" presId="urn:microsoft.com/office/officeart/2005/8/layout/hList1"/>
    <dgm:cxn modelId="{5D94EED6-D6D2-488A-BEBC-BA89568BEFC6}" srcId="{A32363B1-C016-41F7-BD67-90E83C297DC8}" destId="{334E5F6E-565D-43C7-9931-ADDAB6775F77}" srcOrd="5" destOrd="0" parTransId="{2A498F4E-30D9-43E9-AD1A-52B06B76A9E2}" sibTransId="{CEA480CC-9D75-47CE-8D24-52B64ED67C13}"/>
    <dgm:cxn modelId="{7AC8E4D9-E5EC-45BD-A7C0-5A4EDC408030}" srcId="{A32363B1-C016-41F7-BD67-90E83C297DC8}" destId="{2341DBBE-22E3-41BA-A557-F63132B6E8BE}" srcOrd="6" destOrd="0" parTransId="{51B1F427-039F-4E8C-B182-39D1FB95435E}" sibTransId="{C24F4014-0A6B-4E89-B5D8-87A7164D6252}"/>
    <dgm:cxn modelId="{D36762E1-EBD6-495D-8A86-91AB9EE7D287}" srcId="{D5299715-78E0-48F5-9F90-02861A0D65A4}" destId="{65596C15-9242-4296-A360-F649D0630485}" srcOrd="1" destOrd="0" parTransId="{84EF53D9-4C54-43EF-B0D4-9BE6B0083BA3}" sibTransId="{2489AF2D-E6F9-406D-BC37-A6C3257F239D}"/>
    <dgm:cxn modelId="{2AA06EE3-D791-4F02-AFA1-4E34BC584E23}" srcId="{D3419BA8-2760-4108-87C7-4797A4A64E53}" destId="{CC585809-AFE9-4728-85E3-B5315BC650B7}" srcOrd="0" destOrd="0" parTransId="{AB3BEAAD-52DF-4081-A6F7-5CCCFB806AED}" sibTransId="{E54567EE-2C59-489E-A337-8448A3581FE8}"/>
    <dgm:cxn modelId="{F0E994E5-853B-488E-8AFB-C49A5CAC4320}" srcId="{A32363B1-C016-41F7-BD67-90E83C297DC8}" destId="{55314DA9-E611-497C-AA1A-FD3F760E83D7}" srcOrd="4" destOrd="0" parTransId="{CCBDBABC-744B-40FB-AC45-9A07B8F1E989}" sibTransId="{E8522F17-E0A6-4D40-8CF2-60AA705CC8CB}"/>
    <dgm:cxn modelId="{24065FEB-CE9B-40B7-992F-3C6BA83AD5E3}" type="presOf" srcId="{982E623F-60E3-4B99-8394-4E3068302630}" destId="{7E6C7B5B-3802-4F74-A466-E0DF4F10AE93}" srcOrd="0" destOrd="5" presId="urn:microsoft.com/office/officeart/2005/8/layout/hList1"/>
    <dgm:cxn modelId="{9466F9EC-7F91-4AEE-B00B-94C206A3135D}" type="presOf" srcId="{D2B6BB9A-4C1C-4A04-A163-D5B95D4EE8E5}" destId="{7F1ED8DE-F12A-43FF-BA42-401BB86B002D}" srcOrd="0" destOrd="3" presId="urn:microsoft.com/office/officeart/2005/8/layout/hList1"/>
    <dgm:cxn modelId="{3899BBEF-1D2F-4761-BD2D-8B506252A7DB}" srcId="{1BEC8633-D6C7-43B0-AC8E-430851AB39C2}" destId="{D3419BA8-2760-4108-87C7-4797A4A64E53}" srcOrd="2" destOrd="0" parTransId="{BADFF0C1-1159-41A2-927A-6F94CA66FE6E}" sibTransId="{7ADFE124-9A8D-451E-BB66-D22DED980B3B}"/>
    <dgm:cxn modelId="{D81EBBF1-BE52-4EA9-BC2F-9E65E2E079E8}" srcId="{D3419BA8-2760-4108-87C7-4797A4A64E53}" destId="{CFA61A80-5BF1-4510-8E59-AA8B05C7B922}" srcOrd="1" destOrd="0" parTransId="{1C839D8C-3B8D-4180-8BA1-091C7C628D8C}" sibTransId="{7C8FAD5B-9CA7-407F-BE22-0A7F47BE2998}"/>
    <dgm:cxn modelId="{9BF3C5FA-B480-4679-B197-3C98D441DC50}" type="presOf" srcId="{D5299715-78E0-48F5-9F90-02861A0D65A4}" destId="{5560501B-164D-4AA6-A583-64B5144740D6}" srcOrd="0" destOrd="0" presId="urn:microsoft.com/office/officeart/2005/8/layout/hList1"/>
    <dgm:cxn modelId="{69EE85FB-DFA2-40AF-8D14-81790E272B8E}" srcId="{A32363B1-C016-41F7-BD67-90E83C297DC8}" destId="{E389BFBE-B00E-4A31-A9A9-3A06C21B0E2B}" srcOrd="1" destOrd="0" parTransId="{4A4DAF21-B3FF-459C-97D9-F5356BB384E2}" sibTransId="{FB48E85D-71A3-48F2-92A0-E53B992626D5}"/>
    <dgm:cxn modelId="{B451D0FF-CB75-4B13-8E0A-8F4FD7575993}" srcId="{D5299715-78E0-48F5-9F90-02861A0D65A4}" destId="{F5F4D3F3-DD37-451D-8BA3-FCC8ACF28125}" srcOrd="2" destOrd="0" parTransId="{3D565F54-AE04-483D-BD31-22610FCAAC39}" sibTransId="{C2CDE76F-E53C-41AA-879D-FB4E5A61B30E}"/>
    <dgm:cxn modelId="{3DD935E1-198E-483B-8554-B29ED4F5539E}" type="presParOf" srcId="{3D050A3C-1880-4445-A3E3-47F2C7CEF76F}" destId="{403CCB8F-1D03-4438-9130-B502FB5AE733}" srcOrd="0" destOrd="0" presId="urn:microsoft.com/office/officeart/2005/8/layout/hList1"/>
    <dgm:cxn modelId="{55393DD0-E4D5-4CAC-AF45-9BCC6F12E970}" type="presParOf" srcId="{403CCB8F-1D03-4438-9130-B502FB5AE733}" destId="{4193A1A2-4DB6-4D7D-8113-326EDC807148}" srcOrd="0" destOrd="0" presId="urn:microsoft.com/office/officeart/2005/8/layout/hList1"/>
    <dgm:cxn modelId="{E21084E6-26C7-4B6D-82C0-4A124AB85E86}" type="presParOf" srcId="{403CCB8F-1D03-4438-9130-B502FB5AE733}" destId="{7E6C7B5B-3802-4F74-A466-E0DF4F10AE93}" srcOrd="1" destOrd="0" presId="urn:microsoft.com/office/officeart/2005/8/layout/hList1"/>
    <dgm:cxn modelId="{9E2C5D72-4276-4AD4-8D4F-5EA428B17286}" type="presParOf" srcId="{3D050A3C-1880-4445-A3E3-47F2C7CEF76F}" destId="{FA065E56-1D66-4EBC-9F31-4DEEC3DDF542}" srcOrd="1" destOrd="0" presId="urn:microsoft.com/office/officeart/2005/8/layout/hList1"/>
    <dgm:cxn modelId="{432125DA-1C4D-45CF-A4F0-5E56D1D5FD49}" type="presParOf" srcId="{3D050A3C-1880-4445-A3E3-47F2C7CEF76F}" destId="{7C8EE91D-10AA-4F7A-BA41-539AA94B0024}" srcOrd="2" destOrd="0" presId="urn:microsoft.com/office/officeart/2005/8/layout/hList1"/>
    <dgm:cxn modelId="{03A94B2C-60A4-415E-B044-062B659EBD30}" type="presParOf" srcId="{7C8EE91D-10AA-4F7A-BA41-539AA94B0024}" destId="{4AFC7923-18B3-4C61-BEAD-F43BD19649F3}" srcOrd="0" destOrd="0" presId="urn:microsoft.com/office/officeart/2005/8/layout/hList1"/>
    <dgm:cxn modelId="{1DF8D426-5176-4261-A02D-07817F85557A}" type="presParOf" srcId="{7C8EE91D-10AA-4F7A-BA41-539AA94B0024}" destId="{39BF0068-7E90-4A67-87BE-AFD700436F6C}" srcOrd="1" destOrd="0" presId="urn:microsoft.com/office/officeart/2005/8/layout/hList1"/>
    <dgm:cxn modelId="{D2FD5500-E4D7-4047-880B-8BA3B01B3B8D}" type="presParOf" srcId="{3D050A3C-1880-4445-A3E3-47F2C7CEF76F}" destId="{524434D8-5FBB-4DFE-BC40-B398890B5F02}" srcOrd="3" destOrd="0" presId="urn:microsoft.com/office/officeart/2005/8/layout/hList1"/>
    <dgm:cxn modelId="{C1DAE4B4-4666-4DDC-AAEB-E49DE19178D9}" type="presParOf" srcId="{3D050A3C-1880-4445-A3E3-47F2C7CEF76F}" destId="{AE38469B-187D-4C43-BBF3-7829FBAA2117}" srcOrd="4" destOrd="0" presId="urn:microsoft.com/office/officeart/2005/8/layout/hList1"/>
    <dgm:cxn modelId="{74C63E26-1CAB-488B-B3F3-4BE5275B2AA5}" type="presParOf" srcId="{AE38469B-187D-4C43-BBF3-7829FBAA2117}" destId="{E0B29121-7110-48DE-A83F-9085C0A909B8}" srcOrd="0" destOrd="0" presId="urn:microsoft.com/office/officeart/2005/8/layout/hList1"/>
    <dgm:cxn modelId="{394E059F-1536-477F-A7AB-C0FE7A07B86A}" type="presParOf" srcId="{AE38469B-187D-4C43-BBF3-7829FBAA2117}" destId="{4D016E26-7A21-41F2-BED5-68FB0FEF6DB7}" srcOrd="1" destOrd="0" presId="urn:microsoft.com/office/officeart/2005/8/layout/hList1"/>
    <dgm:cxn modelId="{87DFA016-3C41-4B21-AC0A-EFD1F70D646F}" type="presParOf" srcId="{3D050A3C-1880-4445-A3E3-47F2C7CEF76F}" destId="{DF8F3545-8B83-4B4B-859D-2B9849006FA0}" srcOrd="5" destOrd="0" presId="urn:microsoft.com/office/officeart/2005/8/layout/hList1"/>
    <dgm:cxn modelId="{82C5068C-8E28-4B24-9C4C-E207C85219FD}" type="presParOf" srcId="{3D050A3C-1880-4445-A3E3-47F2C7CEF76F}" destId="{31062F60-BAFB-4C0D-AB65-28517FD28F28}" srcOrd="6" destOrd="0" presId="urn:microsoft.com/office/officeart/2005/8/layout/hList1"/>
    <dgm:cxn modelId="{91909C34-47CF-4024-9CF4-E8052A2239B4}" type="presParOf" srcId="{31062F60-BAFB-4C0D-AB65-28517FD28F28}" destId="{5560501B-164D-4AA6-A583-64B5144740D6}" srcOrd="0" destOrd="0" presId="urn:microsoft.com/office/officeart/2005/8/layout/hList1"/>
    <dgm:cxn modelId="{9BA172B6-6041-40CD-A23F-D0AE521A0DC2}" type="presParOf" srcId="{31062F60-BAFB-4C0D-AB65-28517FD28F28}" destId="{7F1ED8DE-F12A-43FF-BA42-401BB86B00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FCC049-3266-43A8-8F26-A4FBFF4F5968}" type="doc">
      <dgm:prSet loTypeId="urn:microsoft.com/office/officeart/2005/8/layout/vList2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s-BO"/>
        </a:p>
      </dgm:t>
    </dgm:pt>
    <dgm:pt modelId="{237714B6-1316-4B9C-997F-26B62163984C}">
      <dgm:prSet phldrT="[Texto]"/>
      <dgm:spPr/>
      <dgm:t>
        <a:bodyPr/>
        <a:lstStyle/>
        <a:p>
          <a:r>
            <a:rPr lang="es-BO" dirty="0"/>
            <a:t>Aplicaciones de la derivada</a:t>
          </a:r>
        </a:p>
      </dgm:t>
    </dgm:pt>
    <dgm:pt modelId="{6F5AE71C-C6A4-407E-B11A-8BA5E6E4EFCF}" type="parTrans" cxnId="{33767D13-1C8A-480A-89F2-B7B2BF892B34}">
      <dgm:prSet/>
      <dgm:spPr/>
      <dgm:t>
        <a:bodyPr/>
        <a:lstStyle/>
        <a:p>
          <a:endParaRPr lang="es-BO"/>
        </a:p>
      </dgm:t>
    </dgm:pt>
    <dgm:pt modelId="{08DC7F80-E5B8-4B50-9252-F2CBA334D14B}" type="sibTrans" cxnId="{33767D13-1C8A-480A-89F2-B7B2BF892B34}">
      <dgm:prSet/>
      <dgm:spPr/>
      <dgm:t>
        <a:bodyPr/>
        <a:lstStyle/>
        <a:p>
          <a:endParaRPr lang="es-BO"/>
        </a:p>
      </dgm:t>
    </dgm:pt>
    <dgm:pt modelId="{9C1041B1-BEEF-4B39-A64F-CBD54B2AB3FF}">
      <dgm:prSet phldrT="[Texto]"/>
      <dgm:spPr/>
      <dgm:t>
        <a:bodyPr/>
        <a:lstStyle/>
        <a:p>
          <a:r>
            <a:rPr lang="es-BO" dirty="0"/>
            <a:t>Máximos y mínimos locales y globales</a:t>
          </a:r>
        </a:p>
      </dgm:t>
    </dgm:pt>
    <dgm:pt modelId="{45FFABDA-5ECE-4AFB-B795-870486492D1C}" type="parTrans" cxnId="{18CF3B59-E249-467C-ADC8-102690DCA47F}">
      <dgm:prSet/>
      <dgm:spPr/>
      <dgm:t>
        <a:bodyPr/>
        <a:lstStyle/>
        <a:p>
          <a:endParaRPr lang="es-BO"/>
        </a:p>
      </dgm:t>
    </dgm:pt>
    <dgm:pt modelId="{BCF01F8C-06DB-4D1A-AF58-2F4034607FB0}" type="sibTrans" cxnId="{18CF3B59-E249-467C-ADC8-102690DCA47F}">
      <dgm:prSet/>
      <dgm:spPr/>
      <dgm:t>
        <a:bodyPr/>
        <a:lstStyle/>
        <a:p>
          <a:endParaRPr lang="es-BO"/>
        </a:p>
      </dgm:t>
    </dgm:pt>
    <dgm:pt modelId="{01C00F75-25E9-4B29-B50F-AAEF71DD954D}">
      <dgm:prSet phldrT="[Texto]"/>
      <dgm:spPr/>
      <dgm:t>
        <a:bodyPr/>
        <a:lstStyle/>
        <a:p>
          <a:r>
            <a:rPr lang="es-BO" dirty="0"/>
            <a:t>Aplicaciones de la integral</a:t>
          </a:r>
        </a:p>
      </dgm:t>
    </dgm:pt>
    <dgm:pt modelId="{E5A5D502-B45F-42E3-915E-26B3212EA581}" type="parTrans" cxnId="{B5C9A23D-CA82-4C6D-BCC7-3CDD44C50DC7}">
      <dgm:prSet/>
      <dgm:spPr/>
      <dgm:t>
        <a:bodyPr/>
        <a:lstStyle/>
        <a:p>
          <a:endParaRPr lang="es-BO"/>
        </a:p>
      </dgm:t>
    </dgm:pt>
    <dgm:pt modelId="{A00DE430-F167-48E0-ABCE-2F5B6156FC6A}" type="sibTrans" cxnId="{B5C9A23D-CA82-4C6D-BCC7-3CDD44C50DC7}">
      <dgm:prSet/>
      <dgm:spPr/>
      <dgm:t>
        <a:bodyPr/>
        <a:lstStyle/>
        <a:p>
          <a:endParaRPr lang="es-BO"/>
        </a:p>
      </dgm:t>
    </dgm:pt>
    <dgm:pt modelId="{28FC2DF3-C9D9-40FD-8460-E5BB63D8595A}">
      <dgm:prSet phldrT="[Texto]"/>
      <dgm:spPr/>
      <dgm:t>
        <a:bodyPr/>
        <a:lstStyle/>
        <a:p>
          <a:r>
            <a:rPr lang="es-BO" dirty="0"/>
            <a:t>Cálculo de áreas</a:t>
          </a:r>
        </a:p>
      </dgm:t>
    </dgm:pt>
    <dgm:pt modelId="{B141027B-84B5-4024-BC30-F9B891ED96A6}" type="parTrans" cxnId="{8797C18E-68BF-412E-A749-89D654C9B4C9}">
      <dgm:prSet/>
      <dgm:spPr/>
      <dgm:t>
        <a:bodyPr/>
        <a:lstStyle/>
        <a:p>
          <a:endParaRPr lang="es-BO"/>
        </a:p>
      </dgm:t>
    </dgm:pt>
    <dgm:pt modelId="{FCF45E0C-1074-4698-B515-6AE27C1F1692}" type="sibTrans" cxnId="{8797C18E-68BF-412E-A749-89D654C9B4C9}">
      <dgm:prSet/>
      <dgm:spPr/>
      <dgm:t>
        <a:bodyPr/>
        <a:lstStyle/>
        <a:p>
          <a:endParaRPr lang="es-BO"/>
        </a:p>
      </dgm:t>
    </dgm:pt>
    <dgm:pt modelId="{C9FD9576-1D96-4F3E-8490-D753950F097C}">
      <dgm:prSet phldrT="[Texto]"/>
      <dgm:spPr/>
      <dgm:t>
        <a:bodyPr/>
        <a:lstStyle/>
        <a:p>
          <a:r>
            <a:rPr lang="es-BO" dirty="0"/>
            <a:t>Funciones crecientes</a:t>
          </a:r>
        </a:p>
      </dgm:t>
    </dgm:pt>
    <dgm:pt modelId="{733270DE-1078-48D6-A537-D675991B67F9}" type="parTrans" cxnId="{A8A45E73-AD6A-4934-927B-025E1A1AFF12}">
      <dgm:prSet/>
      <dgm:spPr/>
      <dgm:t>
        <a:bodyPr/>
        <a:lstStyle/>
        <a:p>
          <a:endParaRPr lang="es-BO"/>
        </a:p>
      </dgm:t>
    </dgm:pt>
    <dgm:pt modelId="{3CA5BD9C-62A3-4487-97ED-AE9D34DAAD71}" type="sibTrans" cxnId="{A8A45E73-AD6A-4934-927B-025E1A1AFF12}">
      <dgm:prSet/>
      <dgm:spPr/>
      <dgm:t>
        <a:bodyPr/>
        <a:lstStyle/>
        <a:p>
          <a:endParaRPr lang="es-BO"/>
        </a:p>
      </dgm:t>
    </dgm:pt>
    <dgm:pt modelId="{1E1F0BDA-4CDE-4742-BF3B-F143CCFE96BD}">
      <dgm:prSet/>
      <dgm:spPr/>
      <dgm:t>
        <a:bodyPr/>
        <a:lstStyle/>
        <a:p>
          <a:r>
            <a:rPr lang="es-BO" dirty="0"/>
            <a:t>y decrecientes</a:t>
          </a:r>
        </a:p>
      </dgm:t>
    </dgm:pt>
    <dgm:pt modelId="{C023178C-7DA0-4155-9859-038D63057437}" type="parTrans" cxnId="{222125AD-393A-4033-9BA3-A952F608A154}">
      <dgm:prSet/>
      <dgm:spPr/>
      <dgm:t>
        <a:bodyPr/>
        <a:lstStyle/>
        <a:p>
          <a:endParaRPr lang="es-BO"/>
        </a:p>
      </dgm:t>
    </dgm:pt>
    <dgm:pt modelId="{3E5197B1-6740-4804-8C4C-B88CEC6633B1}" type="sibTrans" cxnId="{222125AD-393A-4033-9BA3-A952F608A154}">
      <dgm:prSet/>
      <dgm:spPr/>
      <dgm:t>
        <a:bodyPr/>
        <a:lstStyle/>
        <a:p>
          <a:endParaRPr lang="es-BO"/>
        </a:p>
      </dgm:t>
    </dgm:pt>
    <dgm:pt modelId="{0C12F696-D384-4B7F-BAE7-2AA9B48736F3}">
      <dgm:prSet/>
      <dgm:spPr/>
      <dgm:t>
        <a:bodyPr/>
        <a:lstStyle/>
        <a:p>
          <a:r>
            <a:rPr lang="es-BO" dirty="0"/>
            <a:t>Caracterización de puntos óptimos</a:t>
          </a:r>
        </a:p>
      </dgm:t>
    </dgm:pt>
    <dgm:pt modelId="{5CA56F1C-46BC-49BD-AE87-25E2EFAB7E13}" type="parTrans" cxnId="{75CF9ED7-F5B8-4459-8348-57437BB6C66D}">
      <dgm:prSet/>
      <dgm:spPr/>
      <dgm:t>
        <a:bodyPr/>
        <a:lstStyle/>
        <a:p>
          <a:endParaRPr lang="es-BO"/>
        </a:p>
      </dgm:t>
    </dgm:pt>
    <dgm:pt modelId="{BC44183B-0CB3-4227-9628-A15CCE2CE5B9}" type="sibTrans" cxnId="{75CF9ED7-F5B8-4459-8348-57437BB6C66D}">
      <dgm:prSet/>
      <dgm:spPr/>
      <dgm:t>
        <a:bodyPr/>
        <a:lstStyle/>
        <a:p>
          <a:endParaRPr lang="es-BO"/>
        </a:p>
      </dgm:t>
    </dgm:pt>
    <dgm:pt modelId="{E711B66E-F366-43DF-AA18-D0F4F245CE6E}">
      <dgm:prSet/>
      <dgm:spPr/>
      <dgm:t>
        <a:bodyPr/>
        <a:lstStyle/>
        <a:p>
          <a:r>
            <a:rPr lang="es-BO" dirty="0"/>
            <a:t>Convexidad, concavidad</a:t>
          </a:r>
        </a:p>
      </dgm:t>
    </dgm:pt>
    <dgm:pt modelId="{4C0537C1-F20B-4ECF-BBF1-C37E9C98921F}" type="parTrans" cxnId="{49557255-D324-4CD2-8E3A-0F8645EC2B9D}">
      <dgm:prSet/>
      <dgm:spPr/>
      <dgm:t>
        <a:bodyPr/>
        <a:lstStyle/>
        <a:p>
          <a:endParaRPr lang="es-BO"/>
        </a:p>
      </dgm:t>
    </dgm:pt>
    <dgm:pt modelId="{DCD54034-0DD3-402A-879F-6259BD7FDE07}" type="sibTrans" cxnId="{49557255-D324-4CD2-8E3A-0F8645EC2B9D}">
      <dgm:prSet/>
      <dgm:spPr/>
      <dgm:t>
        <a:bodyPr/>
        <a:lstStyle/>
        <a:p>
          <a:endParaRPr lang="es-BO"/>
        </a:p>
      </dgm:t>
    </dgm:pt>
    <dgm:pt modelId="{12CB04AB-A53B-411A-87CE-FC25BF13C97E}">
      <dgm:prSet/>
      <dgm:spPr/>
      <dgm:t>
        <a:bodyPr/>
        <a:lstStyle/>
        <a:p>
          <a:r>
            <a:rPr lang="es-BO" dirty="0"/>
            <a:t>Derivada de funciones implícitas</a:t>
          </a:r>
        </a:p>
      </dgm:t>
    </dgm:pt>
    <dgm:pt modelId="{C880E4A5-52C6-4F8A-A61E-55E3EAB78284}" type="parTrans" cxnId="{8A8D8450-EC79-400F-8A90-833E7ED004E0}">
      <dgm:prSet/>
      <dgm:spPr/>
      <dgm:t>
        <a:bodyPr/>
        <a:lstStyle/>
        <a:p>
          <a:endParaRPr lang="es-BO"/>
        </a:p>
      </dgm:t>
    </dgm:pt>
    <dgm:pt modelId="{B0D44102-EC98-47EA-99E7-A7438359E159}" type="sibTrans" cxnId="{8A8D8450-EC79-400F-8A90-833E7ED004E0}">
      <dgm:prSet/>
      <dgm:spPr/>
      <dgm:t>
        <a:bodyPr/>
        <a:lstStyle/>
        <a:p>
          <a:endParaRPr lang="es-BO"/>
        </a:p>
      </dgm:t>
    </dgm:pt>
    <dgm:pt modelId="{1A7FA5B2-013E-4AE4-8555-831531305FC8}">
      <dgm:prSet phldrT="[Texto]"/>
      <dgm:spPr/>
      <dgm:t>
        <a:bodyPr/>
        <a:lstStyle/>
        <a:p>
          <a:r>
            <a:rPr lang="es-BO" dirty="0"/>
            <a:t>Cálculo de volúmenes</a:t>
          </a:r>
        </a:p>
      </dgm:t>
    </dgm:pt>
    <dgm:pt modelId="{2F11865D-E031-4D23-B101-FFCDCAE325D5}" type="parTrans" cxnId="{707A910D-EF20-409A-8F44-7A9C54805D42}">
      <dgm:prSet/>
      <dgm:spPr/>
      <dgm:t>
        <a:bodyPr/>
        <a:lstStyle/>
        <a:p>
          <a:endParaRPr lang="es-BO"/>
        </a:p>
      </dgm:t>
    </dgm:pt>
    <dgm:pt modelId="{3F1104E2-3737-45C7-8915-7606DD020F25}" type="sibTrans" cxnId="{707A910D-EF20-409A-8F44-7A9C54805D42}">
      <dgm:prSet/>
      <dgm:spPr/>
      <dgm:t>
        <a:bodyPr/>
        <a:lstStyle/>
        <a:p>
          <a:endParaRPr lang="es-BO"/>
        </a:p>
      </dgm:t>
    </dgm:pt>
    <dgm:pt modelId="{D7F4A382-CFE7-4693-A796-BE64536F27DD}">
      <dgm:prSet phldrT="[Texto]"/>
      <dgm:spPr/>
      <dgm:t>
        <a:bodyPr/>
        <a:lstStyle/>
        <a:p>
          <a:endParaRPr lang="es-BO" dirty="0"/>
        </a:p>
      </dgm:t>
    </dgm:pt>
    <dgm:pt modelId="{632049B2-F7F9-403E-AFBE-29508A1442B1}" type="parTrans" cxnId="{2EB8188E-B004-4A47-B0D4-A3E241F9FD1D}">
      <dgm:prSet/>
      <dgm:spPr/>
      <dgm:t>
        <a:bodyPr/>
        <a:lstStyle/>
        <a:p>
          <a:endParaRPr lang="es-BO"/>
        </a:p>
      </dgm:t>
    </dgm:pt>
    <dgm:pt modelId="{6F1E955E-E907-4237-B55F-1D4CBDBB2973}" type="sibTrans" cxnId="{2EB8188E-B004-4A47-B0D4-A3E241F9FD1D}">
      <dgm:prSet/>
      <dgm:spPr/>
      <dgm:t>
        <a:bodyPr/>
        <a:lstStyle/>
        <a:p>
          <a:endParaRPr lang="es-BO"/>
        </a:p>
      </dgm:t>
    </dgm:pt>
    <dgm:pt modelId="{38185F03-6FE0-41A6-BC5E-696DC6F84A84}" type="pres">
      <dgm:prSet presAssocID="{0AFCC049-3266-43A8-8F26-A4FBFF4F5968}" presName="linear" presStyleCnt="0">
        <dgm:presLayoutVars>
          <dgm:animLvl val="lvl"/>
          <dgm:resizeHandles val="exact"/>
        </dgm:presLayoutVars>
      </dgm:prSet>
      <dgm:spPr/>
    </dgm:pt>
    <dgm:pt modelId="{41CC3C41-C4C1-4FFD-95D1-8034E9F47345}" type="pres">
      <dgm:prSet presAssocID="{237714B6-1316-4B9C-997F-26B62163984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4871635-0446-48D9-B515-458750301AEB}" type="pres">
      <dgm:prSet presAssocID="{237714B6-1316-4B9C-997F-26B62163984C}" presName="childText" presStyleLbl="revTx" presStyleIdx="0" presStyleCnt="2">
        <dgm:presLayoutVars>
          <dgm:bulletEnabled val="1"/>
        </dgm:presLayoutVars>
      </dgm:prSet>
      <dgm:spPr/>
    </dgm:pt>
    <dgm:pt modelId="{EB82966D-B9FB-4AF5-9BC5-DF2BFB50873A}" type="pres">
      <dgm:prSet presAssocID="{01C00F75-25E9-4B29-B50F-AAEF71DD954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D8E8A02-0DEB-499B-B8F8-734B493B60E2}" type="pres">
      <dgm:prSet presAssocID="{01C00F75-25E9-4B29-B50F-AAEF71DD954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07A910D-EF20-409A-8F44-7A9C54805D42}" srcId="{01C00F75-25E9-4B29-B50F-AAEF71DD954D}" destId="{1A7FA5B2-013E-4AE4-8555-831531305FC8}" srcOrd="1" destOrd="0" parTransId="{2F11865D-E031-4D23-B101-FFCDCAE325D5}" sibTransId="{3F1104E2-3737-45C7-8915-7606DD020F25}"/>
    <dgm:cxn modelId="{33767D13-1C8A-480A-89F2-B7B2BF892B34}" srcId="{0AFCC049-3266-43A8-8F26-A4FBFF4F5968}" destId="{237714B6-1316-4B9C-997F-26B62163984C}" srcOrd="0" destOrd="0" parTransId="{6F5AE71C-C6A4-407E-B11A-8BA5E6E4EFCF}" sibTransId="{08DC7F80-E5B8-4B50-9252-F2CBA334D14B}"/>
    <dgm:cxn modelId="{55BA3829-ECD7-45B0-A208-C05D4D09D386}" type="presOf" srcId="{1E1F0BDA-4CDE-4742-BF3B-F143CCFE96BD}" destId="{14871635-0446-48D9-B515-458750301AEB}" srcOrd="0" destOrd="2" presId="urn:microsoft.com/office/officeart/2005/8/layout/vList2"/>
    <dgm:cxn modelId="{1617362D-FFC6-42A0-987F-AB7E0A56CEE8}" type="presOf" srcId="{01C00F75-25E9-4B29-B50F-AAEF71DD954D}" destId="{EB82966D-B9FB-4AF5-9BC5-DF2BFB50873A}" srcOrd="0" destOrd="0" presId="urn:microsoft.com/office/officeart/2005/8/layout/vList2"/>
    <dgm:cxn modelId="{756C7C3C-9F91-4F0C-929E-5F457CEDDAB5}" type="presOf" srcId="{D7F4A382-CFE7-4693-A796-BE64536F27DD}" destId="{6D8E8A02-0DEB-499B-B8F8-734B493B60E2}" srcOrd="0" destOrd="2" presId="urn:microsoft.com/office/officeart/2005/8/layout/vList2"/>
    <dgm:cxn modelId="{B5C9A23D-CA82-4C6D-BCC7-3CDD44C50DC7}" srcId="{0AFCC049-3266-43A8-8F26-A4FBFF4F5968}" destId="{01C00F75-25E9-4B29-B50F-AAEF71DD954D}" srcOrd="1" destOrd="0" parTransId="{E5A5D502-B45F-42E3-915E-26B3212EA581}" sibTransId="{A00DE430-F167-48E0-ABCE-2F5B6156FC6A}"/>
    <dgm:cxn modelId="{43A2AF64-2A93-4B81-B419-368D6231F9D1}" type="presOf" srcId="{0AFCC049-3266-43A8-8F26-A4FBFF4F5968}" destId="{38185F03-6FE0-41A6-BC5E-696DC6F84A84}" srcOrd="0" destOrd="0" presId="urn:microsoft.com/office/officeart/2005/8/layout/vList2"/>
    <dgm:cxn modelId="{8A8D8450-EC79-400F-8A90-833E7ED004E0}" srcId="{237714B6-1316-4B9C-997F-26B62163984C}" destId="{12CB04AB-A53B-411A-87CE-FC25BF13C97E}" srcOrd="5" destOrd="0" parTransId="{C880E4A5-52C6-4F8A-A61E-55E3EAB78284}" sibTransId="{B0D44102-EC98-47EA-99E7-A7438359E159}"/>
    <dgm:cxn modelId="{A8A45E73-AD6A-4934-927B-025E1A1AFF12}" srcId="{237714B6-1316-4B9C-997F-26B62163984C}" destId="{C9FD9576-1D96-4F3E-8490-D753950F097C}" srcOrd="1" destOrd="0" parTransId="{733270DE-1078-48D6-A537-D675991B67F9}" sibTransId="{3CA5BD9C-62A3-4487-97ED-AE9D34DAAD71}"/>
    <dgm:cxn modelId="{49557255-D324-4CD2-8E3A-0F8645EC2B9D}" srcId="{237714B6-1316-4B9C-997F-26B62163984C}" destId="{E711B66E-F366-43DF-AA18-D0F4F245CE6E}" srcOrd="4" destOrd="0" parTransId="{4C0537C1-F20B-4ECF-BBF1-C37E9C98921F}" sibTransId="{DCD54034-0DD3-402A-879F-6259BD7FDE07}"/>
    <dgm:cxn modelId="{E5668455-B8FA-45B5-AB51-0F9BA6A930F7}" type="presOf" srcId="{E711B66E-F366-43DF-AA18-D0F4F245CE6E}" destId="{14871635-0446-48D9-B515-458750301AEB}" srcOrd="0" destOrd="4" presId="urn:microsoft.com/office/officeart/2005/8/layout/vList2"/>
    <dgm:cxn modelId="{82CCC875-1053-44E9-9F43-14B797FA53AC}" type="presOf" srcId="{C9FD9576-1D96-4F3E-8490-D753950F097C}" destId="{14871635-0446-48D9-B515-458750301AEB}" srcOrd="0" destOrd="1" presId="urn:microsoft.com/office/officeart/2005/8/layout/vList2"/>
    <dgm:cxn modelId="{02041977-D4A9-4743-AF7A-9EACB9E08AFD}" type="presOf" srcId="{1A7FA5B2-013E-4AE4-8555-831531305FC8}" destId="{6D8E8A02-0DEB-499B-B8F8-734B493B60E2}" srcOrd="0" destOrd="1" presId="urn:microsoft.com/office/officeart/2005/8/layout/vList2"/>
    <dgm:cxn modelId="{01062878-90AD-4CD1-BB27-ADA986CAF85D}" type="presOf" srcId="{12CB04AB-A53B-411A-87CE-FC25BF13C97E}" destId="{14871635-0446-48D9-B515-458750301AEB}" srcOrd="0" destOrd="5" presId="urn:microsoft.com/office/officeart/2005/8/layout/vList2"/>
    <dgm:cxn modelId="{18CF3B59-E249-467C-ADC8-102690DCA47F}" srcId="{237714B6-1316-4B9C-997F-26B62163984C}" destId="{9C1041B1-BEEF-4B39-A64F-CBD54B2AB3FF}" srcOrd="0" destOrd="0" parTransId="{45FFABDA-5ECE-4AFB-B795-870486492D1C}" sibTransId="{BCF01F8C-06DB-4D1A-AF58-2F4034607FB0}"/>
    <dgm:cxn modelId="{2EB8188E-B004-4A47-B0D4-A3E241F9FD1D}" srcId="{01C00F75-25E9-4B29-B50F-AAEF71DD954D}" destId="{D7F4A382-CFE7-4693-A796-BE64536F27DD}" srcOrd="2" destOrd="0" parTransId="{632049B2-F7F9-403E-AFBE-29508A1442B1}" sibTransId="{6F1E955E-E907-4237-B55F-1D4CBDBB2973}"/>
    <dgm:cxn modelId="{8797C18E-68BF-412E-A749-89D654C9B4C9}" srcId="{01C00F75-25E9-4B29-B50F-AAEF71DD954D}" destId="{28FC2DF3-C9D9-40FD-8460-E5BB63D8595A}" srcOrd="0" destOrd="0" parTransId="{B141027B-84B5-4024-BC30-F9B891ED96A6}" sibTransId="{FCF45E0C-1074-4698-B515-6AE27C1F1692}"/>
    <dgm:cxn modelId="{0917F998-131E-4B7B-9118-0FD330C10F65}" type="presOf" srcId="{0C12F696-D384-4B7F-BAE7-2AA9B48736F3}" destId="{14871635-0446-48D9-B515-458750301AEB}" srcOrd="0" destOrd="3" presId="urn:microsoft.com/office/officeart/2005/8/layout/vList2"/>
    <dgm:cxn modelId="{F0AE68AC-7B04-4FE1-9F3D-FBDDC492AE20}" type="presOf" srcId="{28FC2DF3-C9D9-40FD-8460-E5BB63D8595A}" destId="{6D8E8A02-0DEB-499B-B8F8-734B493B60E2}" srcOrd="0" destOrd="0" presId="urn:microsoft.com/office/officeart/2005/8/layout/vList2"/>
    <dgm:cxn modelId="{222125AD-393A-4033-9BA3-A952F608A154}" srcId="{237714B6-1316-4B9C-997F-26B62163984C}" destId="{1E1F0BDA-4CDE-4742-BF3B-F143CCFE96BD}" srcOrd="2" destOrd="0" parTransId="{C023178C-7DA0-4155-9859-038D63057437}" sibTransId="{3E5197B1-6740-4804-8C4C-B88CEC6633B1}"/>
    <dgm:cxn modelId="{75CF9ED7-F5B8-4459-8348-57437BB6C66D}" srcId="{237714B6-1316-4B9C-997F-26B62163984C}" destId="{0C12F696-D384-4B7F-BAE7-2AA9B48736F3}" srcOrd="3" destOrd="0" parTransId="{5CA56F1C-46BC-49BD-AE87-25E2EFAB7E13}" sibTransId="{BC44183B-0CB3-4227-9628-A15CCE2CE5B9}"/>
    <dgm:cxn modelId="{12C0DEF6-2092-4766-9B57-C235566E9955}" type="presOf" srcId="{9C1041B1-BEEF-4B39-A64F-CBD54B2AB3FF}" destId="{14871635-0446-48D9-B515-458750301AEB}" srcOrd="0" destOrd="0" presId="urn:microsoft.com/office/officeart/2005/8/layout/vList2"/>
    <dgm:cxn modelId="{A143EDFC-A680-4A79-8B9F-BB5F0A876738}" type="presOf" srcId="{237714B6-1316-4B9C-997F-26B62163984C}" destId="{41CC3C41-C4C1-4FFD-95D1-8034E9F47345}" srcOrd="0" destOrd="0" presId="urn:microsoft.com/office/officeart/2005/8/layout/vList2"/>
    <dgm:cxn modelId="{54577357-940C-40F3-85E6-7E316FEB88FD}" type="presParOf" srcId="{38185F03-6FE0-41A6-BC5E-696DC6F84A84}" destId="{41CC3C41-C4C1-4FFD-95D1-8034E9F47345}" srcOrd="0" destOrd="0" presId="urn:microsoft.com/office/officeart/2005/8/layout/vList2"/>
    <dgm:cxn modelId="{232A3B38-587E-45A3-B52E-4470C71AF46A}" type="presParOf" srcId="{38185F03-6FE0-41A6-BC5E-696DC6F84A84}" destId="{14871635-0446-48D9-B515-458750301AEB}" srcOrd="1" destOrd="0" presId="urn:microsoft.com/office/officeart/2005/8/layout/vList2"/>
    <dgm:cxn modelId="{B131A97C-3A5C-46F4-8E7D-09CE1873CB94}" type="presParOf" srcId="{38185F03-6FE0-41A6-BC5E-696DC6F84A84}" destId="{EB82966D-B9FB-4AF5-9BC5-DF2BFB50873A}" srcOrd="2" destOrd="0" presId="urn:microsoft.com/office/officeart/2005/8/layout/vList2"/>
    <dgm:cxn modelId="{6B51116F-F02D-4E38-BA93-6451D92E3985}" type="presParOf" srcId="{38185F03-6FE0-41A6-BC5E-696DC6F84A84}" destId="{6D8E8A02-0DEB-499B-B8F8-734B493B60E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FCC049-3266-43A8-8F26-A4FBFF4F5968}" type="doc">
      <dgm:prSet loTypeId="urn:microsoft.com/office/officeart/2005/8/layout/vList2" loCatId="list" qsTypeId="urn:microsoft.com/office/officeart/2005/8/quickstyle/3d2#1" qsCatId="3D" csTypeId="urn:microsoft.com/office/officeart/2005/8/colors/colorful4" csCatId="colorful" phldr="1"/>
      <dgm:spPr/>
      <dgm:t>
        <a:bodyPr/>
        <a:lstStyle/>
        <a:p>
          <a:endParaRPr lang="es-BO"/>
        </a:p>
      </dgm:t>
    </dgm:pt>
    <dgm:pt modelId="{237714B6-1316-4B9C-997F-26B62163984C}">
      <dgm:prSet phldrT="[Texto]"/>
      <dgm:spPr/>
      <dgm:t>
        <a:bodyPr/>
        <a:lstStyle/>
        <a:p>
          <a:r>
            <a:rPr lang="es-BO" b="0" i="0" u="none" dirty="0"/>
            <a:t>Funciones Vectoriales de variable real</a:t>
          </a:r>
          <a:endParaRPr lang="es-BO" dirty="0"/>
        </a:p>
      </dgm:t>
    </dgm:pt>
    <dgm:pt modelId="{6F5AE71C-C6A4-407E-B11A-8BA5E6E4EFCF}" type="parTrans" cxnId="{33767D13-1C8A-480A-89F2-B7B2BF892B34}">
      <dgm:prSet/>
      <dgm:spPr/>
      <dgm:t>
        <a:bodyPr/>
        <a:lstStyle/>
        <a:p>
          <a:endParaRPr lang="es-BO"/>
        </a:p>
      </dgm:t>
    </dgm:pt>
    <dgm:pt modelId="{08DC7F80-E5B8-4B50-9252-F2CBA334D14B}" type="sibTrans" cxnId="{33767D13-1C8A-480A-89F2-B7B2BF892B34}">
      <dgm:prSet/>
      <dgm:spPr/>
      <dgm:t>
        <a:bodyPr/>
        <a:lstStyle/>
        <a:p>
          <a:endParaRPr lang="es-BO"/>
        </a:p>
      </dgm:t>
    </dgm:pt>
    <dgm:pt modelId="{9C1041B1-BEEF-4B39-A64F-CBD54B2AB3FF}">
      <dgm:prSet phldrT="[Texto]"/>
      <dgm:spPr/>
      <dgm:t>
        <a:bodyPr/>
        <a:lstStyle/>
        <a:p>
          <a:r>
            <a:rPr lang="es-BO" dirty="0"/>
            <a:t>Curvas</a:t>
          </a:r>
        </a:p>
      </dgm:t>
    </dgm:pt>
    <dgm:pt modelId="{45FFABDA-5ECE-4AFB-B795-870486492D1C}" type="parTrans" cxnId="{18CF3B59-E249-467C-ADC8-102690DCA47F}">
      <dgm:prSet/>
      <dgm:spPr/>
      <dgm:t>
        <a:bodyPr/>
        <a:lstStyle/>
        <a:p>
          <a:endParaRPr lang="es-BO"/>
        </a:p>
      </dgm:t>
    </dgm:pt>
    <dgm:pt modelId="{BCF01F8C-06DB-4D1A-AF58-2F4034607FB0}" type="sibTrans" cxnId="{18CF3B59-E249-467C-ADC8-102690DCA47F}">
      <dgm:prSet/>
      <dgm:spPr/>
      <dgm:t>
        <a:bodyPr/>
        <a:lstStyle/>
        <a:p>
          <a:endParaRPr lang="es-BO"/>
        </a:p>
      </dgm:t>
    </dgm:pt>
    <dgm:pt modelId="{01C00F75-25E9-4B29-B50F-AAEF71DD954D}">
      <dgm:prSet phldrT="[Texto]"/>
      <dgm:spPr/>
      <dgm:t>
        <a:bodyPr/>
        <a:lstStyle/>
        <a:p>
          <a:r>
            <a:rPr lang="es-BO" b="0" i="0" u="none" dirty="0"/>
            <a:t>Funciones vectoriales de variable vectorial</a:t>
          </a:r>
          <a:endParaRPr lang="es-BO" dirty="0"/>
        </a:p>
      </dgm:t>
    </dgm:pt>
    <dgm:pt modelId="{E5A5D502-B45F-42E3-915E-26B3212EA581}" type="parTrans" cxnId="{B5C9A23D-CA82-4C6D-BCC7-3CDD44C50DC7}">
      <dgm:prSet/>
      <dgm:spPr/>
      <dgm:t>
        <a:bodyPr/>
        <a:lstStyle/>
        <a:p>
          <a:endParaRPr lang="es-BO"/>
        </a:p>
      </dgm:t>
    </dgm:pt>
    <dgm:pt modelId="{A00DE430-F167-48E0-ABCE-2F5B6156FC6A}" type="sibTrans" cxnId="{B5C9A23D-CA82-4C6D-BCC7-3CDD44C50DC7}">
      <dgm:prSet/>
      <dgm:spPr/>
      <dgm:t>
        <a:bodyPr/>
        <a:lstStyle/>
        <a:p>
          <a:endParaRPr lang="es-BO"/>
        </a:p>
      </dgm:t>
    </dgm:pt>
    <dgm:pt modelId="{28FC2DF3-C9D9-40FD-8460-E5BB63D8595A}">
      <dgm:prSet phldrT="[Texto]"/>
      <dgm:spPr/>
      <dgm:t>
        <a:bodyPr/>
        <a:lstStyle/>
        <a:p>
          <a:r>
            <a:rPr lang="es-BO" dirty="0"/>
            <a:t>Derivadas parciales y derivadas direccionales</a:t>
          </a:r>
        </a:p>
      </dgm:t>
    </dgm:pt>
    <dgm:pt modelId="{B141027B-84B5-4024-BC30-F9B891ED96A6}" type="parTrans" cxnId="{8797C18E-68BF-412E-A749-89D654C9B4C9}">
      <dgm:prSet/>
      <dgm:spPr/>
      <dgm:t>
        <a:bodyPr/>
        <a:lstStyle/>
        <a:p>
          <a:endParaRPr lang="es-BO"/>
        </a:p>
      </dgm:t>
    </dgm:pt>
    <dgm:pt modelId="{FCF45E0C-1074-4698-B515-6AE27C1F1692}" type="sibTrans" cxnId="{8797C18E-68BF-412E-A749-89D654C9B4C9}">
      <dgm:prSet/>
      <dgm:spPr/>
      <dgm:t>
        <a:bodyPr/>
        <a:lstStyle/>
        <a:p>
          <a:endParaRPr lang="es-BO"/>
        </a:p>
      </dgm:t>
    </dgm:pt>
    <dgm:pt modelId="{C9FD9576-1D96-4F3E-8490-D753950F097C}">
      <dgm:prSet phldrT="[Texto]"/>
      <dgm:spPr/>
      <dgm:t>
        <a:bodyPr/>
        <a:lstStyle/>
        <a:p>
          <a:r>
            <a:rPr lang="es-BO" dirty="0"/>
            <a:t>Vectores unitarios tangente, normal, </a:t>
          </a:r>
          <a:r>
            <a:rPr lang="es-BO" dirty="0" err="1"/>
            <a:t>binormal</a:t>
          </a:r>
          <a:r>
            <a:rPr lang="es-BO" dirty="0"/>
            <a:t>, torsión</a:t>
          </a:r>
        </a:p>
      </dgm:t>
    </dgm:pt>
    <dgm:pt modelId="{733270DE-1078-48D6-A537-D675991B67F9}" type="parTrans" cxnId="{A8A45E73-AD6A-4934-927B-025E1A1AFF12}">
      <dgm:prSet/>
      <dgm:spPr/>
      <dgm:t>
        <a:bodyPr/>
        <a:lstStyle/>
        <a:p>
          <a:endParaRPr lang="es-BO"/>
        </a:p>
      </dgm:t>
    </dgm:pt>
    <dgm:pt modelId="{3CA5BD9C-62A3-4487-97ED-AE9D34DAAD71}" type="sibTrans" cxnId="{A8A45E73-AD6A-4934-927B-025E1A1AFF12}">
      <dgm:prSet/>
      <dgm:spPr/>
      <dgm:t>
        <a:bodyPr/>
        <a:lstStyle/>
        <a:p>
          <a:endParaRPr lang="es-BO"/>
        </a:p>
      </dgm:t>
    </dgm:pt>
    <dgm:pt modelId="{1E1F0BDA-4CDE-4742-BF3B-F143CCFE96BD}">
      <dgm:prSet/>
      <dgm:spPr/>
      <dgm:t>
        <a:bodyPr/>
        <a:lstStyle/>
        <a:p>
          <a:r>
            <a:rPr lang="es-BO" dirty="0"/>
            <a:t>Longitud de arco</a:t>
          </a:r>
        </a:p>
      </dgm:t>
    </dgm:pt>
    <dgm:pt modelId="{C023178C-7DA0-4155-9859-038D63057437}" type="parTrans" cxnId="{222125AD-393A-4033-9BA3-A952F608A154}">
      <dgm:prSet/>
      <dgm:spPr/>
      <dgm:t>
        <a:bodyPr/>
        <a:lstStyle/>
        <a:p>
          <a:endParaRPr lang="es-BO"/>
        </a:p>
      </dgm:t>
    </dgm:pt>
    <dgm:pt modelId="{3E5197B1-6740-4804-8C4C-B88CEC6633B1}" type="sibTrans" cxnId="{222125AD-393A-4033-9BA3-A952F608A154}">
      <dgm:prSet/>
      <dgm:spPr/>
      <dgm:t>
        <a:bodyPr/>
        <a:lstStyle/>
        <a:p>
          <a:endParaRPr lang="es-BO"/>
        </a:p>
      </dgm:t>
    </dgm:pt>
    <dgm:pt modelId="{1A7FA5B2-013E-4AE4-8555-831531305FC8}">
      <dgm:prSet phldrT="[Texto]"/>
      <dgm:spPr/>
      <dgm:t>
        <a:bodyPr/>
        <a:lstStyle/>
        <a:p>
          <a:r>
            <a:rPr lang="es-BO" dirty="0"/>
            <a:t>Plano tangente.</a:t>
          </a:r>
        </a:p>
      </dgm:t>
    </dgm:pt>
    <dgm:pt modelId="{2F11865D-E031-4D23-B101-FFCDCAE325D5}" type="parTrans" cxnId="{707A910D-EF20-409A-8F44-7A9C54805D42}">
      <dgm:prSet/>
      <dgm:spPr/>
      <dgm:t>
        <a:bodyPr/>
        <a:lstStyle/>
        <a:p>
          <a:endParaRPr lang="es-BO"/>
        </a:p>
      </dgm:t>
    </dgm:pt>
    <dgm:pt modelId="{3F1104E2-3737-45C7-8915-7606DD020F25}" type="sibTrans" cxnId="{707A910D-EF20-409A-8F44-7A9C54805D42}">
      <dgm:prSet/>
      <dgm:spPr/>
      <dgm:t>
        <a:bodyPr/>
        <a:lstStyle/>
        <a:p>
          <a:endParaRPr lang="es-BO"/>
        </a:p>
      </dgm:t>
    </dgm:pt>
    <dgm:pt modelId="{48E5610A-BB88-48FB-A181-AF12C5A30625}">
      <dgm:prSet phldrT="[Texto]"/>
      <dgm:spPr/>
      <dgm:t>
        <a:bodyPr/>
        <a:lstStyle/>
        <a:p>
          <a:r>
            <a:rPr lang="es-BO" dirty="0"/>
            <a:t>Tópicos de cálculo vectorial</a:t>
          </a:r>
        </a:p>
      </dgm:t>
    </dgm:pt>
    <dgm:pt modelId="{68AE2ABE-7E30-400C-9623-B04DE98762CC}" type="parTrans" cxnId="{F404465E-2A22-4B31-8ADD-430A68932AB2}">
      <dgm:prSet/>
      <dgm:spPr/>
      <dgm:t>
        <a:bodyPr/>
        <a:lstStyle/>
        <a:p>
          <a:endParaRPr lang="es-BO"/>
        </a:p>
      </dgm:t>
    </dgm:pt>
    <dgm:pt modelId="{E7871C26-3740-4DC3-A246-BDE216ED68E7}" type="sibTrans" cxnId="{F404465E-2A22-4B31-8ADD-430A68932AB2}">
      <dgm:prSet/>
      <dgm:spPr/>
      <dgm:t>
        <a:bodyPr/>
        <a:lstStyle/>
        <a:p>
          <a:endParaRPr lang="es-BO"/>
        </a:p>
      </dgm:t>
    </dgm:pt>
    <dgm:pt modelId="{5973D3A0-5972-4CD5-859E-174456551260}">
      <dgm:prSet phldrT="[Texto]"/>
      <dgm:spPr/>
      <dgm:t>
        <a:bodyPr/>
        <a:lstStyle/>
        <a:p>
          <a:r>
            <a:rPr lang="es-BO" dirty="0"/>
            <a:t>Máximos y Mínimos</a:t>
          </a:r>
        </a:p>
      </dgm:t>
    </dgm:pt>
    <dgm:pt modelId="{6D427AC8-495B-496D-BF22-5F5A0D7840BF}" type="parTrans" cxnId="{7C57D4F6-1C3E-4572-8C52-5B6DCBD22A51}">
      <dgm:prSet/>
      <dgm:spPr/>
      <dgm:t>
        <a:bodyPr/>
        <a:lstStyle/>
        <a:p>
          <a:endParaRPr lang="es-BO"/>
        </a:p>
      </dgm:t>
    </dgm:pt>
    <dgm:pt modelId="{A9495F82-4742-40DE-9593-89E575575780}" type="sibTrans" cxnId="{7C57D4F6-1C3E-4572-8C52-5B6DCBD22A51}">
      <dgm:prSet/>
      <dgm:spPr/>
      <dgm:t>
        <a:bodyPr/>
        <a:lstStyle/>
        <a:p>
          <a:endParaRPr lang="es-BO"/>
        </a:p>
      </dgm:t>
    </dgm:pt>
    <dgm:pt modelId="{29577D1C-0F10-4A0E-B4D0-F8D7B0424370}">
      <dgm:prSet phldrT="[Texto]"/>
      <dgm:spPr/>
      <dgm:t>
        <a:bodyPr/>
        <a:lstStyle/>
        <a:p>
          <a:r>
            <a:rPr lang="es-BO" dirty="0"/>
            <a:t>Multiplicadores de </a:t>
          </a:r>
          <a:r>
            <a:rPr lang="es-BO" dirty="0" err="1"/>
            <a:t>Lagrange</a:t>
          </a:r>
          <a:endParaRPr lang="es-BO" dirty="0"/>
        </a:p>
      </dgm:t>
    </dgm:pt>
    <dgm:pt modelId="{035F8A36-21CA-407E-AF48-14E83BF66CEB}" type="parTrans" cxnId="{B720A8CF-646B-4C69-9ED0-8D4D2B6159AC}">
      <dgm:prSet/>
      <dgm:spPr/>
      <dgm:t>
        <a:bodyPr/>
        <a:lstStyle/>
        <a:p>
          <a:endParaRPr lang="es-BO"/>
        </a:p>
      </dgm:t>
    </dgm:pt>
    <dgm:pt modelId="{6B67B739-6B5E-4048-8654-FEA0EA1E33AC}" type="sibTrans" cxnId="{B720A8CF-646B-4C69-9ED0-8D4D2B6159AC}">
      <dgm:prSet/>
      <dgm:spPr/>
      <dgm:t>
        <a:bodyPr/>
        <a:lstStyle/>
        <a:p>
          <a:endParaRPr lang="es-BO"/>
        </a:p>
      </dgm:t>
    </dgm:pt>
    <dgm:pt modelId="{9928F821-3ED5-4E7A-9712-54ACFDC61E3D}">
      <dgm:prSet phldrT="[Texto]"/>
      <dgm:spPr/>
      <dgm:t>
        <a:bodyPr/>
        <a:lstStyle/>
        <a:p>
          <a:r>
            <a:rPr lang="es-BO" dirty="0"/>
            <a:t>Integral de línea</a:t>
          </a:r>
        </a:p>
      </dgm:t>
    </dgm:pt>
    <dgm:pt modelId="{4175FD3B-3D9D-40A9-9470-B072A6C21A56}" type="parTrans" cxnId="{18682436-B042-4E2E-B3BD-BBBF1BAFEBB8}">
      <dgm:prSet/>
      <dgm:spPr/>
      <dgm:t>
        <a:bodyPr/>
        <a:lstStyle/>
        <a:p>
          <a:endParaRPr lang="es-BO"/>
        </a:p>
      </dgm:t>
    </dgm:pt>
    <dgm:pt modelId="{D26C270B-3474-46AA-A0B7-8CA667797005}" type="sibTrans" cxnId="{18682436-B042-4E2E-B3BD-BBBF1BAFEBB8}">
      <dgm:prSet/>
      <dgm:spPr/>
      <dgm:t>
        <a:bodyPr/>
        <a:lstStyle/>
        <a:p>
          <a:endParaRPr lang="es-BO"/>
        </a:p>
      </dgm:t>
    </dgm:pt>
    <dgm:pt modelId="{3FF6230F-3B34-46D2-9ECD-658DE1F6DE2A}">
      <dgm:prSet phldrT="[Texto]"/>
      <dgm:spPr/>
      <dgm:t>
        <a:bodyPr/>
        <a:lstStyle/>
        <a:p>
          <a:r>
            <a:rPr lang="es-BO" dirty="0"/>
            <a:t>Teorema de Green en el plano</a:t>
          </a:r>
        </a:p>
      </dgm:t>
    </dgm:pt>
    <dgm:pt modelId="{BD4AC2E8-2D8A-4F81-A518-AB6087729ADB}" type="parTrans" cxnId="{D3DB63BA-2379-4931-8D77-973F9449642C}">
      <dgm:prSet/>
      <dgm:spPr/>
      <dgm:t>
        <a:bodyPr/>
        <a:lstStyle/>
        <a:p>
          <a:endParaRPr lang="es-BO"/>
        </a:p>
      </dgm:t>
    </dgm:pt>
    <dgm:pt modelId="{FD6558D8-DF4C-43D1-B5EF-E1F67FDD7913}" type="sibTrans" cxnId="{D3DB63BA-2379-4931-8D77-973F9449642C}">
      <dgm:prSet/>
      <dgm:spPr/>
      <dgm:t>
        <a:bodyPr/>
        <a:lstStyle/>
        <a:p>
          <a:endParaRPr lang="es-BO"/>
        </a:p>
      </dgm:t>
    </dgm:pt>
    <dgm:pt modelId="{4FE2AFE5-2F23-4673-BA21-9CC7016EF789}">
      <dgm:prSet phldrT="[Texto]"/>
      <dgm:spPr/>
      <dgm:t>
        <a:bodyPr/>
        <a:lstStyle/>
        <a:p>
          <a:r>
            <a:rPr lang="es-BO" dirty="0"/>
            <a:t>Independencia del camino de integración</a:t>
          </a:r>
        </a:p>
      </dgm:t>
    </dgm:pt>
    <dgm:pt modelId="{C7A92409-D2B5-4F01-9C0A-5539108770AA}" type="parTrans" cxnId="{00BC48DF-F8FE-4A8E-A5FA-D87CF00445E6}">
      <dgm:prSet/>
      <dgm:spPr/>
      <dgm:t>
        <a:bodyPr/>
        <a:lstStyle/>
        <a:p>
          <a:endParaRPr lang="es-BO"/>
        </a:p>
      </dgm:t>
    </dgm:pt>
    <dgm:pt modelId="{071A69D0-11FE-4653-9999-BF871E20B7D1}" type="sibTrans" cxnId="{00BC48DF-F8FE-4A8E-A5FA-D87CF00445E6}">
      <dgm:prSet/>
      <dgm:spPr/>
      <dgm:t>
        <a:bodyPr/>
        <a:lstStyle/>
        <a:p>
          <a:endParaRPr lang="es-BO"/>
        </a:p>
      </dgm:t>
    </dgm:pt>
    <dgm:pt modelId="{B6E71503-FC7B-4757-B5BF-B60945478A38}">
      <dgm:prSet phldrT="[Texto]"/>
      <dgm:spPr/>
      <dgm:t>
        <a:bodyPr/>
        <a:lstStyle/>
        <a:p>
          <a:r>
            <a:rPr lang="es-BO" dirty="0"/>
            <a:t>Integrales de superficie</a:t>
          </a:r>
        </a:p>
      </dgm:t>
    </dgm:pt>
    <dgm:pt modelId="{F16BE7E4-FB3B-4041-A07A-C490E56D78DC}" type="parTrans" cxnId="{D9290713-52B1-41BB-B316-FC6D102C6EB5}">
      <dgm:prSet/>
      <dgm:spPr/>
      <dgm:t>
        <a:bodyPr/>
        <a:lstStyle/>
        <a:p>
          <a:endParaRPr lang="es-BO"/>
        </a:p>
      </dgm:t>
    </dgm:pt>
    <dgm:pt modelId="{7A3C2236-A848-4636-B389-B567FF24909E}" type="sibTrans" cxnId="{D9290713-52B1-41BB-B316-FC6D102C6EB5}">
      <dgm:prSet/>
      <dgm:spPr/>
      <dgm:t>
        <a:bodyPr/>
        <a:lstStyle/>
        <a:p>
          <a:endParaRPr lang="es-BO"/>
        </a:p>
      </dgm:t>
    </dgm:pt>
    <dgm:pt modelId="{30B95F29-1F1D-4D8F-BEAE-A50C549B2753}">
      <dgm:prSet phldrT="[Texto]"/>
      <dgm:spPr/>
      <dgm:t>
        <a:bodyPr/>
        <a:lstStyle/>
        <a:p>
          <a:r>
            <a:rPr lang="es-BO" dirty="0"/>
            <a:t>Teoremas de Stokes y Divergencia</a:t>
          </a:r>
        </a:p>
      </dgm:t>
    </dgm:pt>
    <dgm:pt modelId="{D702AB5A-C03C-4DF1-BBE4-9F1D85DB8D40}" type="parTrans" cxnId="{70D95024-9408-4EFF-B623-8E01E51B9683}">
      <dgm:prSet/>
      <dgm:spPr/>
      <dgm:t>
        <a:bodyPr/>
        <a:lstStyle/>
        <a:p>
          <a:endParaRPr lang="es-BO"/>
        </a:p>
      </dgm:t>
    </dgm:pt>
    <dgm:pt modelId="{E1578BA3-8C76-47A9-9239-33C92B7F1A07}" type="sibTrans" cxnId="{70D95024-9408-4EFF-B623-8E01E51B9683}">
      <dgm:prSet/>
      <dgm:spPr/>
      <dgm:t>
        <a:bodyPr/>
        <a:lstStyle/>
        <a:p>
          <a:endParaRPr lang="es-BO"/>
        </a:p>
      </dgm:t>
    </dgm:pt>
    <dgm:pt modelId="{FB46B86F-E584-4FCF-ACE2-44C7556D8BFA}">
      <dgm:prSet phldrT="[Texto]"/>
      <dgm:spPr/>
      <dgm:t>
        <a:bodyPr/>
        <a:lstStyle/>
        <a:p>
          <a:r>
            <a:rPr lang="es-BO" dirty="0"/>
            <a:t>Sucesiones y series</a:t>
          </a:r>
        </a:p>
      </dgm:t>
    </dgm:pt>
    <dgm:pt modelId="{D795C927-0849-4D84-A573-138F4C34A8C0}" type="parTrans" cxnId="{AA7930FC-13FD-40CC-A888-A009FBFB799A}">
      <dgm:prSet/>
      <dgm:spPr/>
      <dgm:t>
        <a:bodyPr/>
        <a:lstStyle/>
        <a:p>
          <a:endParaRPr lang="es-BO"/>
        </a:p>
      </dgm:t>
    </dgm:pt>
    <dgm:pt modelId="{5CE70911-DD96-4A61-9445-53ABEFA18CEC}" type="sibTrans" cxnId="{AA7930FC-13FD-40CC-A888-A009FBFB799A}">
      <dgm:prSet/>
      <dgm:spPr/>
      <dgm:t>
        <a:bodyPr/>
        <a:lstStyle/>
        <a:p>
          <a:endParaRPr lang="es-BO"/>
        </a:p>
      </dgm:t>
    </dgm:pt>
    <dgm:pt modelId="{06797C9E-BEA1-4309-875B-87E295286EB2}">
      <dgm:prSet phldrT="[Texto]"/>
      <dgm:spPr/>
      <dgm:t>
        <a:bodyPr/>
        <a:lstStyle/>
        <a:p>
          <a:r>
            <a:rPr lang="es-BO" dirty="0"/>
            <a:t>Limite y convergencia</a:t>
          </a:r>
        </a:p>
      </dgm:t>
    </dgm:pt>
    <dgm:pt modelId="{6D1D9795-EB9B-4391-87BF-6517EA61EC42}" type="parTrans" cxnId="{EEE4DDCB-6366-4725-B96C-08EA8BC86F42}">
      <dgm:prSet/>
      <dgm:spPr/>
      <dgm:t>
        <a:bodyPr/>
        <a:lstStyle/>
        <a:p>
          <a:endParaRPr lang="es-BO"/>
        </a:p>
      </dgm:t>
    </dgm:pt>
    <dgm:pt modelId="{FBD8DF5D-A092-4189-8B81-9DDA398888EB}" type="sibTrans" cxnId="{EEE4DDCB-6366-4725-B96C-08EA8BC86F42}">
      <dgm:prSet/>
      <dgm:spPr/>
      <dgm:t>
        <a:bodyPr/>
        <a:lstStyle/>
        <a:p>
          <a:endParaRPr lang="es-BO"/>
        </a:p>
      </dgm:t>
    </dgm:pt>
    <dgm:pt modelId="{F317D844-17F8-438B-A283-41A4B25559B5}">
      <dgm:prSet phldrT="[Texto]"/>
      <dgm:spPr/>
      <dgm:t>
        <a:bodyPr/>
        <a:lstStyle/>
        <a:p>
          <a:r>
            <a:rPr lang="es-BO" dirty="0"/>
            <a:t>Taylor y </a:t>
          </a:r>
          <a:r>
            <a:rPr lang="es-BO" dirty="0" err="1"/>
            <a:t>McLaurin</a:t>
          </a:r>
          <a:endParaRPr lang="es-BO" dirty="0"/>
        </a:p>
      </dgm:t>
    </dgm:pt>
    <dgm:pt modelId="{63D7BF33-A867-4E58-84F9-F4841D745546}" type="parTrans" cxnId="{A10537BB-70A2-4277-B6E9-BA5B9F742E88}">
      <dgm:prSet/>
      <dgm:spPr/>
      <dgm:t>
        <a:bodyPr/>
        <a:lstStyle/>
        <a:p>
          <a:endParaRPr lang="es-BO"/>
        </a:p>
      </dgm:t>
    </dgm:pt>
    <dgm:pt modelId="{1398141A-FF90-4873-8D94-750F45BAD6B4}" type="sibTrans" cxnId="{A10537BB-70A2-4277-B6E9-BA5B9F742E88}">
      <dgm:prSet/>
      <dgm:spPr/>
      <dgm:t>
        <a:bodyPr/>
        <a:lstStyle/>
        <a:p>
          <a:endParaRPr lang="es-BO"/>
        </a:p>
      </dgm:t>
    </dgm:pt>
    <dgm:pt modelId="{38185F03-6FE0-41A6-BC5E-696DC6F84A84}" type="pres">
      <dgm:prSet presAssocID="{0AFCC049-3266-43A8-8F26-A4FBFF4F5968}" presName="linear" presStyleCnt="0">
        <dgm:presLayoutVars>
          <dgm:animLvl val="lvl"/>
          <dgm:resizeHandles val="exact"/>
        </dgm:presLayoutVars>
      </dgm:prSet>
      <dgm:spPr/>
    </dgm:pt>
    <dgm:pt modelId="{41CC3C41-C4C1-4FFD-95D1-8034E9F47345}" type="pres">
      <dgm:prSet presAssocID="{237714B6-1316-4B9C-997F-26B62163984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4871635-0446-48D9-B515-458750301AEB}" type="pres">
      <dgm:prSet presAssocID="{237714B6-1316-4B9C-997F-26B62163984C}" presName="childText" presStyleLbl="revTx" presStyleIdx="0" presStyleCnt="4">
        <dgm:presLayoutVars>
          <dgm:bulletEnabled val="1"/>
        </dgm:presLayoutVars>
      </dgm:prSet>
      <dgm:spPr/>
    </dgm:pt>
    <dgm:pt modelId="{EB82966D-B9FB-4AF5-9BC5-DF2BFB50873A}" type="pres">
      <dgm:prSet presAssocID="{01C00F75-25E9-4B29-B50F-AAEF71DD95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D8E8A02-0DEB-499B-B8F8-734B493B60E2}" type="pres">
      <dgm:prSet presAssocID="{01C00F75-25E9-4B29-B50F-AAEF71DD954D}" presName="childText" presStyleLbl="revTx" presStyleIdx="1" presStyleCnt="4">
        <dgm:presLayoutVars>
          <dgm:bulletEnabled val="1"/>
        </dgm:presLayoutVars>
      </dgm:prSet>
      <dgm:spPr/>
    </dgm:pt>
    <dgm:pt modelId="{427C16AF-61B9-4381-AE13-BF4A11CD3C2C}" type="pres">
      <dgm:prSet presAssocID="{48E5610A-BB88-48FB-A181-AF12C5A3062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AC56C42-6E93-48F8-AE96-83B1CED0E73F}" type="pres">
      <dgm:prSet presAssocID="{48E5610A-BB88-48FB-A181-AF12C5A30625}" presName="childText" presStyleLbl="revTx" presStyleIdx="2" presStyleCnt="4">
        <dgm:presLayoutVars>
          <dgm:bulletEnabled val="1"/>
        </dgm:presLayoutVars>
      </dgm:prSet>
      <dgm:spPr/>
    </dgm:pt>
    <dgm:pt modelId="{81B38392-F641-4651-AC00-4964F620B1E2}" type="pres">
      <dgm:prSet presAssocID="{FB46B86F-E584-4FCF-ACE2-44C7556D8BF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070188D-6EC3-4590-95E1-15E3CF6D919C}" type="pres">
      <dgm:prSet presAssocID="{FB46B86F-E584-4FCF-ACE2-44C7556D8BFA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BD1E4200-0EC6-4A90-AE36-C6680F1020FD}" type="presOf" srcId="{0AFCC049-3266-43A8-8F26-A4FBFF4F5968}" destId="{38185F03-6FE0-41A6-BC5E-696DC6F84A84}" srcOrd="0" destOrd="0" presId="urn:microsoft.com/office/officeart/2005/8/layout/vList2"/>
    <dgm:cxn modelId="{833F0802-6EDA-41C9-81B1-57998C66D6AB}" type="presOf" srcId="{1E1F0BDA-4CDE-4742-BF3B-F143CCFE96BD}" destId="{14871635-0446-48D9-B515-458750301AEB}" srcOrd="0" destOrd="2" presId="urn:microsoft.com/office/officeart/2005/8/layout/vList2"/>
    <dgm:cxn modelId="{74EF4D05-C846-452C-80F4-0B3214BC4DA6}" type="presOf" srcId="{9928F821-3ED5-4E7A-9712-54ACFDC61E3D}" destId="{0AC56C42-6E93-48F8-AE96-83B1CED0E73F}" srcOrd="0" destOrd="0" presId="urn:microsoft.com/office/officeart/2005/8/layout/vList2"/>
    <dgm:cxn modelId="{707A910D-EF20-409A-8F44-7A9C54805D42}" srcId="{01C00F75-25E9-4B29-B50F-AAEF71DD954D}" destId="{1A7FA5B2-013E-4AE4-8555-831531305FC8}" srcOrd="1" destOrd="0" parTransId="{2F11865D-E031-4D23-B101-FFCDCAE325D5}" sibTransId="{3F1104E2-3737-45C7-8915-7606DD020F25}"/>
    <dgm:cxn modelId="{D9290713-52B1-41BB-B316-FC6D102C6EB5}" srcId="{48E5610A-BB88-48FB-A181-AF12C5A30625}" destId="{B6E71503-FC7B-4757-B5BF-B60945478A38}" srcOrd="3" destOrd="0" parTransId="{F16BE7E4-FB3B-4041-A07A-C490E56D78DC}" sibTransId="{7A3C2236-A848-4636-B389-B567FF24909E}"/>
    <dgm:cxn modelId="{33767D13-1C8A-480A-89F2-B7B2BF892B34}" srcId="{0AFCC049-3266-43A8-8F26-A4FBFF4F5968}" destId="{237714B6-1316-4B9C-997F-26B62163984C}" srcOrd="0" destOrd="0" parTransId="{6F5AE71C-C6A4-407E-B11A-8BA5E6E4EFCF}" sibTransId="{08DC7F80-E5B8-4B50-9252-F2CBA334D14B}"/>
    <dgm:cxn modelId="{70D95024-9408-4EFF-B623-8E01E51B9683}" srcId="{48E5610A-BB88-48FB-A181-AF12C5A30625}" destId="{30B95F29-1F1D-4D8F-BEAE-A50C549B2753}" srcOrd="4" destOrd="0" parTransId="{D702AB5A-C03C-4DF1-BBE4-9F1D85DB8D40}" sibTransId="{E1578BA3-8C76-47A9-9239-33C92B7F1A07}"/>
    <dgm:cxn modelId="{21860A28-C297-4E6F-9FB9-F0ED0893D639}" type="presOf" srcId="{F317D844-17F8-438B-A283-41A4B25559B5}" destId="{4070188D-6EC3-4590-95E1-15E3CF6D919C}" srcOrd="0" destOrd="1" presId="urn:microsoft.com/office/officeart/2005/8/layout/vList2"/>
    <dgm:cxn modelId="{18682436-B042-4E2E-B3BD-BBBF1BAFEBB8}" srcId="{48E5610A-BB88-48FB-A181-AF12C5A30625}" destId="{9928F821-3ED5-4E7A-9712-54ACFDC61E3D}" srcOrd="0" destOrd="0" parTransId="{4175FD3B-3D9D-40A9-9470-B072A6C21A56}" sibTransId="{D26C270B-3474-46AA-A0B7-8CA667797005}"/>
    <dgm:cxn modelId="{0F5AA736-7C9A-49E4-A170-2912D1FEE7A5}" type="presOf" srcId="{B6E71503-FC7B-4757-B5BF-B60945478A38}" destId="{0AC56C42-6E93-48F8-AE96-83B1CED0E73F}" srcOrd="0" destOrd="3" presId="urn:microsoft.com/office/officeart/2005/8/layout/vList2"/>
    <dgm:cxn modelId="{B5C9A23D-CA82-4C6D-BCC7-3CDD44C50DC7}" srcId="{0AFCC049-3266-43A8-8F26-A4FBFF4F5968}" destId="{01C00F75-25E9-4B29-B50F-AAEF71DD954D}" srcOrd="1" destOrd="0" parTransId="{E5A5D502-B45F-42E3-915E-26B3212EA581}" sibTransId="{A00DE430-F167-48E0-ABCE-2F5B6156FC6A}"/>
    <dgm:cxn modelId="{3077803E-7547-4B73-B939-7869360024E2}" type="presOf" srcId="{4FE2AFE5-2F23-4673-BA21-9CC7016EF789}" destId="{0AC56C42-6E93-48F8-AE96-83B1CED0E73F}" srcOrd="0" destOrd="2" presId="urn:microsoft.com/office/officeart/2005/8/layout/vList2"/>
    <dgm:cxn modelId="{E7C7425D-CE5B-482C-A849-BB0EB2A3547B}" type="presOf" srcId="{30B95F29-1F1D-4D8F-BEAE-A50C549B2753}" destId="{0AC56C42-6E93-48F8-AE96-83B1CED0E73F}" srcOrd="0" destOrd="4" presId="urn:microsoft.com/office/officeart/2005/8/layout/vList2"/>
    <dgm:cxn modelId="{F404465E-2A22-4B31-8ADD-430A68932AB2}" srcId="{0AFCC049-3266-43A8-8F26-A4FBFF4F5968}" destId="{48E5610A-BB88-48FB-A181-AF12C5A30625}" srcOrd="2" destOrd="0" parTransId="{68AE2ABE-7E30-400C-9623-B04DE98762CC}" sibTransId="{E7871C26-3740-4DC3-A246-BDE216ED68E7}"/>
    <dgm:cxn modelId="{61C1E34B-EE3F-45F3-8097-49721776429D}" type="presOf" srcId="{C9FD9576-1D96-4F3E-8490-D753950F097C}" destId="{14871635-0446-48D9-B515-458750301AEB}" srcOrd="0" destOrd="1" presId="urn:microsoft.com/office/officeart/2005/8/layout/vList2"/>
    <dgm:cxn modelId="{88169150-CC56-4E17-84A2-64D7D06B2E68}" type="presOf" srcId="{5973D3A0-5972-4CD5-859E-174456551260}" destId="{6D8E8A02-0DEB-499B-B8F8-734B493B60E2}" srcOrd="0" destOrd="2" presId="urn:microsoft.com/office/officeart/2005/8/layout/vList2"/>
    <dgm:cxn modelId="{3A6EC150-72FE-45A0-A0B0-A503AB395CCD}" type="presOf" srcId="{237714B6-1316-4B9C-997F-26B62163984C}" destId="{41CC3C41-C4C1-4FFD-95D1-8034E9F47345}" srcOrd="0" destOrd="0" presId="urn:microsoft.com/office/officeart/2005/8/layout/vList2"/>
    <dgm:cxn modelId="{79380253-B223-4D98-95B2-AD2D24B05CB3}" type="presOf" srcId="{1A7FA5B2-013E-4AE4-8555-831531305FC8}" destId="{6D8E8A02-0DEB-499B-B8F8-734B493B60E2}" srcOrd="0" destOrd="1" presId="urn:microsoft.com/office/officeart/2005/8/layout/vList2"/>
    <dgm:cxn modelId="{A8A45E73-AD6A-4934-927B-025E1A1AFF12}" srcId="{237714B6-1316-4B9C-997F-26B62163984C}" destId="{C9FD9576-1D96-4F3E-8490-D753950F097C}" srcOrd="1" destOrd="0" parTransId="{733270DE-1078-48D6-A537-D675991B67F9}" sibTransId="{3CA5BD9C-62A3-4487-97ED-AE9D34DAAD71}"/>
    <dgm:cxn modelId="{18CF3B59-E249-467C-ADC8-102690DCA47F}" srcId="{237714B6-1316-4B9C-997F-26B62163984C}" destId="{9C1041B1-BEEF-4B39-A64F-CBD54B2AB3FF}" srcOrd="0" destOrd="0" parTransId="{45FFABDA-5ECE-4AFB-B795-870486492D1C}" sibTransId="{BCF01F8C-06DB-4D1A-AF58-2F4034607FB0}"/>
    <dgm:cxn modelId="{BFC6537A-4988-4221-A310-5B7B2BF32337}" type="presOf" srcId="{01C00F75-25E9-4B29-B50F-AAEF71DD954D}" destId="{EB82966D-B9FB-4AF5-9BC5-DF2BFB50873A}" srcOrd="0" destOrd="0" presId="urn:microsoft.com/office/officeart/2005/8/layout/vList2"/>
    <dgm:cxn modelId="{ABE2528B-3884-4915-9E6D-DDE6E85C3934}" type="presOf" srcId="{48E5610A-BB88-48FB-A181-AF12C5A30625}" destId="{427C16AF-61B9-4381-AE13-BF4A11CD3C2C}" srcOrd="0" destOrd="0" presId="urn:microsoft.com/office/officeart/2005/8/layout/vList2"/>
    <dgm:cxn modelId="{8797C18E-68BF-412E-A749-89D654C9B4C9}" srcId="{01C00F75-25E9-4B29-B50F-AAEF71DD954D}" destId="{28FC2DF3-C9D9-40FD-8460-E5BB63D8595A}" srcOrd="0" destOrd="0" parTransId="{B141027B-84B5-4024-BC30-F9B891ED96A6}" sibTransId="{FCF45E0C-1074-4698-B515-6AE27C1F1692}"/>
    <dgm:cxn modelId="{7C06599B-BD8A-47D7-8E69-83BA7A32248F}" type="presOf" srcId="{29577D1C-0F10-4A0E-B4D0-F8D7B0424370}" destId="{6D8E8A02-0DEB-499B-B8F8-734B493B60E2}" srcOrd="0" destOrd="3" presId="urn:microsoft.com/office/officeart/2005/8/layout/vList2"/>
    <dgm:cxn modelId="{F6D9B6A8-E7DF-4778-BDE9-0C0B1C59E617}" type="presOf" srcId="{3FF6230F-3B34-46D2-9ECD-658DE1F6DE2A}" destId="{0AC56C42-6E93-48F8-AE96-83B1CED0E73F}" srcOrd="0" destOrd="1" presId="urn:microsoft.com/office/officeart/2005/8/layout/vList2"/>
    <dgm:cxn modelId="{222125AD-393A-4033-9BA3-A952F608A154}" srcId="{237714B6-1316-4B9C-997F-26B62163984C}" destId="{1E1F0BDA-4CDE-4742-BF3B-F143CCFE96BD}" srcOrd="2" destOrd="0" parTransId="{C023178C-7DA0-4155-9859-038D63057437}" sibTransId="{3E5197B1-6740-4804-8C4C-B88CEC6633B1}"/>
    <dgm:cxn modelId="{10E550B1-D65B-4DD0-8B0D-6240DB2A9CFB}" type="presOf" srcId="{9C1041B1-BEEF-4B39-A64F-CBD54B2AB3FF}" destId="{14871635-0446-48D9-B515-458750301AEB}" srcOrd="0" destOrd="0" presId="urn:microsoft.com/office/officeart/2005/8/layout/vList2"/>
    <dgm:cxn modelId="{D3DB63BA-2379-4931-8D77-973F9449642C}" srcId="{48E5610A-BB88-48FB-A181-AF12C5A30625}" destId="{3FF6230F-3B34-46D2-9ECD-658DE1F6DE2A}" srcOrd="1" destOrd="0" parTransId="{BD4AC2E8-2D8A-4F81-A518-AB6087729ADB}" sibTransId="{FD6558D8-DF4C-43D1-B5EF-E1F67FDD7913}"/>
    <dgm:cxn modelId="{A10537BB-70A2-4277-B6E9-BA5B9F742E88}" srcId="{FB46B86F-E584-4FCF-ACE2-44C7556D8BFA}" destId="{F317D844-17F8-438B-A283-41A4B25559B5}" srcOrd="1" destOrd="0" parTransId="{63D7BF33-A867-4E58-84F9-F4841D745546}" sibTransId="{1398141A-FF90-4873-8D94-750F45BAD6B4}"/>
    <dgm:cxn modelId="{EEE4DDCB-6366-4725-B96C-08EA8BC86F42}" srcId="{FB46B86F-E584-4FCF-ACE2-44C7556D8BFA}" destId="{06797C9E-BEA1-4309-875B-87E295286EB2}" srcOrd="0" destOrd="0" parTransId="{6D1D9795-EB9B-4391-87BF-6517EA61EC42}" sibTransId="{FBD8DF5D-A092-4189-8B81-9DDA398888EB}"/>
    <dgm:cxn modelId="{B720A8CF-646B-4C69-9ED0-8D4D2B6159AC}" srcId="{01C00F75-25E9-4B29-B50F-AAEF71DD954D}" destId="{29577D1C-0F10-4A0E-B4D0-F8D7B0424370}" srcOrd="3" destOrd="0" parTransId="{035F8A36-21CA-407E-AF48-14E83BF66CEB}" sibTransId="{6B67B739-6B5E-4048-8654-FEA0EA1E33AC}"/>
    <dgm:cxn modelId="{E5161BD8-C64F-49FE-8E01-3019E5F6650B}" type="presOf" srcId="{FB46B86F-E584-4FCF-ACE2-44C7556D8BFA}" destId="{81B38392-F641-4651-AC00-4964F620B1E2}" srcOrd="0" destOrd="0" presId="urn:microsoft.com/office/officeart/2005/8/layout/vList2"/>
    <dgm:cxn modelId="{00BC48DF-F8FE-4A8E-A5FA-D87CF00445E6}" srcId="{48E5610A-BB88-48FB-A181-AF12C5A30625}" destId="{4FE2AFE5-2F23-4673-BA21-9CC7016EF789}" srcOrd="2" destOrd="0" parTransId="{C7A92409-D2B5-4F01-9C0A-5539108770AA}" sibTransId="{071A69D0-11FE-4653-9999-BF871E20B7D1}"/>
    <dgm:cxn modelId="{F83543EE-B78E-475E-849A-C9F7375BFCCF}" type="presOf" srcId="{06797C9E-BEA1-4309-875B-87E295286EB2}" destId="{4070188D-6EC3-4590-95E1-15E3CF6D919C}" srcOrd="0" destOrd="0" presId="urn:microsoft.com/office/officeart/2005/8/layout/vList2"/>
    <dgm:cxn modelId="{7C57D4F6-1C3E-4572-8C52-5B6DCBD22A51}" srcId="{01C00F75-25E9-4B29-B50F-AAEF71DD954D}" destId="{5973D3A0-5972-4CD5-859E-174456551260}" srcOrd="2" destOrd="0" parTransId="{6D427AC8-495B-496D-BF22-5F5A0D7840BF}" sibTransId="{A9495F82-4742-40DE-9593-89E575575780}"/>
    <dgm:cxn modelId="{1C7DF6F8-5311-4BA8-A5F3-1645CEF47066}" type="presOf" srcId="{28FC2DF3-C9D9-40FD-8460-E5BB63D8595A}" destId="{6D8E8A02-0DEB-499B-B8F8-734B493B60E2}" srcOrd="0" destOrd="0" presId="urn:microsoft.com/office/officeart/2005/8/layout/vList2"/>
    <dgm:cxn modelId="{AA7930FC-13FD-40CC-A888-A009FBFB799A}" srcId="{0AFCC049-3266-43A8-8F26-A4FBFF4F5968}" destId="{FB46B86F-E584-4FCF-ACE2-44C7556D8BFA}" srcOrd="3" destOrd="0" parTransId="{D795C927-0849-4D84-A573-138F4C34A8C0}" sibTransId="{5CE70911-DD96-4A61-9445-53ABEFA18CEC}"/>
    <dgm:cxn modelId="{AA208001-F7C4-42BC-ADDC-5274AB751EE0}" type="presParOf" srcId="{38185F03-6FE0-41A6-BC5E-696DC6F84A84}" destId="{41CC3C41-C4C1-4FFD-95D1-8034E9F47345}" srcOrd="0" destOrd="0" presId="urn:microsoft.com/office/officeart/2005/8/layout/vList2"/>
    <dgm:cxn modelId="{2BAF40F2-A2D7-420A-AA24-818B2E7C128E}" type="presParOf" srcId="{38185F03-6FE0-41A6-BC5E-696DC6F84A84}" destId="{14871635-0446-48D9-B515-458750301AEB}" srcOrd="1" destOrd="0" presId="urn:microsoft.com/office/officeart/2005/8/layout/vList2"/>
    <dgm:cxn modelId="{BD982B12-31BB-4A7E-BF82-BC665D3235E0}" type="presParOf" srcId="{38185F03-6FE0-41A6-BC5E-696DC6F84A84}" destId="{EB82966D-B9FB-4AF5-9BC5-DF2BFB50873A}" srcOrd="2" destOrd="0" presId="urn:microsoft.com/office/officeart/2005/8/layout/vList2"/>
    <dgm:cxn modelId="{FD92A56A-974B-4232-A122-456060319146}" type="presParOf" srcId="{38185F03-6FE0-41A6-BC5E-696DC6F84A84}" destId="{6D8E8A02-0DEB-499B-B8F8-734B493B60E2}" srcOrd="3" destOrd="0" presId="urn:microsoft.com/office/officeart/2005/8/layout/vList2"/>
    <dgm:cxn modelId="{77967154-8913-40E9-939B-277E79EEB36A}" type="presParOf" srcId="{38185F03-6FE0-41A6-BC5E-696DC6F84A84}" destId="{427C16AF-61B9-4381-AE13-BF4A11CD3C2C}" srcOrd="4" destOrd="0" presId="urn:microsoft.com/office/officeart/2005/8/layout/vList2"/>
    <dgm:cxn modelId="{4993598F-C483-4F10-A337-16980C8D45CB}" type="presParOf" srcId="{38185F03-6FE0-41A6-BC5E-696DC6F84A84}" destId="{0AC56C42-6E93-48F8-AE96-83B1CED0E73F}" srcOrd="5" destOrd="0" presId="urn:microsoft.com/office/officeart/2005/8/layout/vList2"/>
    <dgm:cxn modelId="{A0EF7EA4-A3CA-4268-9AEE-A9952D653653}" type="presParOf" srcId="{38185F03-6FE0-41A6-BC5E-696DC6F84A84}" destId="{81B38392-F641-4651-AC00-4964F620B1E2}" srcOrd="6" destOrd="0" presId="urn:microsoft.com/office/officeart/2005/8/layout/vList2"/>
    <dgm:cxn modelId="{14D970CD-CC00-4CB6-8EC5-AF9927478D61}" type="presParOf" srcId="{38185F03-6FE0-41A6-BC5E-696DC6F84A84}" destId="{4070188D-6EC3-4590-95E1-15E3CF6D919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FCC049-3266-43A8-8F26-A4FBFF4F5968}" type="doc">
      <dgm:prSet loTypeId="urn:microsoft.com/office/officeart/2005/8/layout/vList2" loCatId="list" qsTypeId="urn:microsoft.com/office/officeart/2005/8/quickstyle/3d2#2" qsCatId="3D" csTypeId="urn:microsoft.com/office/officeart/2005/8/colors/colorful2" csCatId="colorful" phldr="1"/>
      <dgm:spPr/>
      <dgm:t>
        <a:bodyPr/>
        <a:lstStyle/>
        <a:p>
          <a:endParaRPr lang="es-BO"/>
        </a:p>
      </dgm:t>
    </dgm:pt>
    <dgm:pt modelId="{237714B6-1316-4B9C-997F-26B62163984C}">
      <dgm:prSet phldrT="[Texto]"/>
      <dgm:spPr/>
      <dgm:t>
        <a:bodyPr/>
        <a:lstStyle/>
        <a:p>
          <a:r>
            <a:rPr lang="es-BO" b="0" i="0" u="none" dirty="0"/>
            <a:t>Ecuaciones de primer orden</a:t>
          </a:r>
          <a:endParaRPr lang="es-BO" dirty="0"/>
        </a:p>
      </dgm:t>
    </dgm:pt>
    <dgm:pt modelId="{6F5AE71C-C6A4-407E-B11A-8BA5E6E4EFCF}" type="parTrans" cxnId="{33767D13-1C8A-480A-89F2-B7B2BF892B34}">
      <dgm:prSet/>
      <dgm:spPr/>
      <dgm:t>
        <a:bodyPr/>
        <a:lstStyle/>
        <a:p>
          <a:endParaRPr lang="es-BO"/>
        </a:p>
      </dgm:t>
    </dgm:pt>
    <dgm:pt modelId="{08DC7F80-E5B8-4B50-9252-F2CBA334D14B}" type="sibTrans" cxnId="{33767D13-1C8A-480A-89F2-B7B2BF892B34}">
      <dgm:prSet/>
      <dgm:spPr/>
      <dgm:t>
        <a:bodyPr/>
        <a:lstStyle/>
        <a:p>
          <a:endParaRPr lang="es-BO"/>
        </a:p>
      </dgm:t>
    </dgm:pt>
    <dgm:pt modelId="{9C1041B1-BEEF-4B39-A64F-CBD54B2AB3FF}">
      <dgm:prSet phldrT="[Texto]"/>
      <dgm:spPr/>
      <dgm:t>
        <a:bodyPr/>
        <a:lstStyle/>
        <a:p>
          <a:r>
            <a:rPr lang="es-BO" dirty="0"/>
            <a:t>Homogéneas, exactas y factores de integración</a:t>
          </a:r>
        </a:p>
      </dgm:t>
    </dgm:pt>
    <dgm:pt modelId="{45FFABDA-5ECE-4AFB-B795-870486492D1C}" type="parTrans" cxnId="{18CF3B59-E249-467C-ADC8-102690DCA47F}">
      <dgm:prSet/>
      <dgm:spPr/>
      <dgm:t>
        <a:bodyPr/>
        <a:lstStyle/>
        <a:p>
          <a:endParaRPr lang="es-BO"/>
        </a:p>
      </dgm:t>
    </dgm:pt>
    <dgm:pt modelId="{BCF01F8C-06DB-4D1A-AF58-2F4034607FB0}" type="sibTrans" cxnId="{18CF3B59-E249-467C-ADC8-102690DCA47F}">
      <dgm:prSet/>
      <dgm:spPr/>
      <dgm:t>
        <a:bodyPr/>
        <a:lstStyle/>
        <a:p>
          <a:endParaRPr lang="es-BO"/>
        </a:p>
      </dgm:t>
    </dgm:pt>
    <dgm:pt modelId="{01C00F75-25E9-4B29-B50F-AAEF71DD954D}">
      <dgm:prSet phldrT="[Texto]"/>
      <dgm:spPr/>
      <dgm:t>
        <a:bodyPr/>
        <a:lstStyle/>
        <a:p>
          <a:r>
            <a:rPr lang="es-BO" b="0" i="0" u="none" dirty="0"/>
            <a:t>Ecuaciones lineales de segundo orden y superior</a:t>
          </a:r>
          <a:endParaRPr lang="es-BO" dirty="0"/>
        </a:p>
      </dgm:t>
    </dgm:pt>
    <dgm:pt modelId="{E5A5D502-B45F-42E3-915E-26B3212EA581}" type="parTrans" cxnId="{B5C9A23D-CA82-4C6D-BCC7-3CDD44C50DC7}">
      <dgm:prSet/>
      <dgm:spPr/>
      <dgm:t>
        <a:bodyPr/>
        <a:lstStyle/>
        <a:p>
          <a:endParaRPr lang="es-BO"/>
        </a:p>
      </dgm:t>
    </dgm:pt>
    <dgm:pt modelId="{A00DE430-F167-48E0-ABCE-2F5B6156FC6A}" type="sibTrans" cxnId="{B5C9A23D-CA82-4C6D-BCC7-3CDD44C50DC7}">
      <dgm:prSet/>
      <dgm:spPr/>
      <dgm:t>
        <a:bodyPr/>
        <a:lstStyle/>
        <a:p>
          <a:endParaRPr lang="es-BO"/>
        </a:p>
      </dgm:t>
    </dgm:pt>
    <dgm:pt modelId="{28FC2DF3-C9D9-40FD-8460-E5BB63D8595A}">
      <dgm:prSet phldrT="[Texto]"/>
      <dgm:spPr/>
      <dgm:t>
        <a:bodyPr/>
        <a:lstStyle/>
        <a:p>
          <a:r>
            <a:rPr lang="es-BO" dirty="0"/>
            <a:t>Ecuación homogénea con coeficientes constantes</a:t>
          </a:r>
        </a:p>
      </dgm:t>
    </dgm:pt>
    <dgm:pt modelId="{B141027B-84B5-4024-BC30-F9B891ED96A6}" type="parTrans" cxnId="{8797C18E-68BF-412E-A749-89D654C9B4C9}">
      <dgm:prSet/>
      <dgm:spPr/>
      <dgm:t>
        <a:bodyPr/>
        <a:lstStyle/>
        <a:p>
          <a:endParaRPr lang="es-BO"/>
        </a:p>
      </dgm:t>
    </dgm:pt>
    <dgm:pt modelId="{FCF45E0C-1074-4698-B515-6AE27C1F1692}" type="sibTrans" cxnId="{8797C18E-68BF-412E-A749-89D654C9B4C9}">
      <dgm:prSet/>
      <dgm:spPr/>
      <dgm:t>
        <a:bodyPr/>
        <a:lstStyle/>
        <a:p>
          <a:endParaRPr lang="es-BO"/>
        </a:p>
      </dgm:t>
    </dgm:pt>
    <dgm:pt modelId="{C9FD9576-1D96-4F3E-8490-D753950F097C}">
      <dgm:prSet phldrT="[Texto]"/>
      <dgm:spPr/>
      <dgm:t>
        <a:bodyPr/>
        <a:lstStyle/>
        <a:p>
          <a:r>
            <a:rPr lang="es-BO" dirty="0"/>
            <a:t>No lineales: </a:t>
          </a:r>
          <a:r>
            <a:rPr lang="es-BO" dirty="0" err="1"/>
            <a:t>Bernoulli</a:t>
          </a:r>
          <a:r>
            <a:rPr lang="es-BO" dirty="0"/>
            <a:t>, </a:t>
          </a:r>
          <a:r>
            <a:rPr lang="es-BO" dirty="0" err="1"/>
            <a:t>Ricatti</a:t>
          </a:r>
          <a:r>
            <a:rPr lang="es-BO" dirty="0"/>
            <a:t>, </a:t>
          </a:r>
          <a:r>
            <a:rPr lang="es-BO" dirty="0" err="1"/>
            <a:t>Clairut</a:t>
          </a:r>
          <a:r>
            <a:rPr lang="es-BO" dirty="0"/>
            <a:t>, </a:t>
          </a:r>
          <a:r>
            <a:rPr lang="es-BO" dirty="0" err="1"/>
            <a:t>Lagrange</a:t>
          </a:r>
          <a:endParaRPr lang="es-BO" dirty="0"/>
        </a:p>
      </dgm:t>
    </dgm:pt>
    <dgm:pt modelId="{733270DE-1078-48D6-A537-D675991B67F9}" type="parTrans" cxnId="{A8A45E73-AD6A-4934-927B-025E1A1AFF12}">
      <dgm:prSet/>
      <dgm:spPr/>
      <dgm:t>
        <a:bodyPr/>
        <a:lstStyle/>
        <a:p>
          <a:endParaRPr lang="es-BO"/>
        </a:p>
      </dgm:t>
    </dgm:pt>
    <dgm:pt modelId="{3CA5BD9C-62A3-4487-97ED-AE9D34DAAD71}" type="sibTrans" cxnId="{A8A45E73-AD6A-4934-927B-025E1A1AFF12}">
      <dgm:prSet/>
      <dgm:spPr/>
      <dgm:t>
        <a:bodyPr/>
        <a:lstStyle/>
        <a:p>
          <a:endParaRPr lang="es-BO"/>
        </a:p>
      </dgm:t>
    </dgm:pt>
    <dgm:pt modelId="{48E5610A-BB88-48FB-A181-AF12C5A30625}">
      <dgm:prSet phldrT="[Texto]"/>
      <dgm:spPr/>
      <dgm:t>
        <a:bodyPr/>
        <a:lstStyle/>
        <a:p>
          <a:r>
            <a:rPr lang="es-BO" dirty="0"/>
            <a:t>Soluciones de series de potencias</a:t>
          </a:r>
        </a:p>
      </dgm:t>
    </dgm:pt>
    <dgm:pt modelId="{68AE2ABE-7E30-400C-9623-B04DE98762CC}" type="parTrans" cxnId="{F404465E-2A22-4B31-8ADD-430A68932AB2}">
      <dgm:prSet/>
      <dgm:spPr/>
      <dgm:t>
        <a:bodyPr/>
        <a:lstStyle/>
        <a:p>
          <a:endParaRPr lang="es-BO"/>
        </a:p>
      </dgm:t>
    </dgm:pt>
    <dgm:pt modelId="{E7871C26-3740-4DC3-A246-BDE216ED68E7}" type="sibTrans" cxnId="{F404465E-2A22-4B31-8ADD-430A68932AB2}">
      <dgm:prSet/>
      <dgm:spPr/>
      <dgm:t>
        <a:bodyPr/>
        <a:lstStyle/>
        <a:p>
          <a:endParaRPr lang="es-BO"/>
        </a:p>
      </dgm:t>
    </dgm:pt>
    <dgm:pt modelId="{9928F821-3ED5-4E7A-9712-54ACFDC61E3D}">
      <dgm:prSet phldrT="[Texto]"/>
      <dgm:spPr/>
      <dgm:t>
        <a:bodyPr/>
        <a:lstStyle/>
        <a:p>
          <a:r>
            <a:rPr lang="es-BO" dirty="0"/>
            <a:t>Ecuaciones lineales de segundo orden</a:t>
          </a:r>
        </a:p>
      </dgm:t>
    </dgm:pt>
    <dgm:pt modelId="{4175FD3B-3D9D-40A9-9470-B072A6C21A56}" type="parTrans" cxnId="{18682436-B042-4E2E-B3BD-BBBF1BAFEBB8}">
      <dgm:prSet/>
      <dgm:spPr/>
      <dgm:t>
        <a:bodyPr/>
        <a:lstStyle/>
        <a:p>
          <a:endParaRPr lang="es-BO"/>
        </a:p>
      </dgm:t>
    </dgm:pt>
    <dgm:pt modelId="{D26C270B-3474-46AA-A0B7-8CA667797005}" type="sibTrans" cxnId="{18682436-B042-4E2E-B3BD-BBBF1BAFEBB8}">
      <dgm:prSet/>
      <dgm:spPr/>
      <dgm:t>
        <a:bodyPr/>
        <a:lstStyle/>
        <a:p>
          <a:endParaRPr lang="es-BO"/>
        </a:p>
      </dgm:t>
    </dgm:pt>
    <dgm:pt modelId="{FB46B86F-E584-4FCF-ACE2-44C7556D8BFA}">
      <dgm:prSet phldrT="[Texto]"/>
      <dgm:spPr/>
      <dgm:t>
        <a:bodyPr/>
        <a:lstStyle/>
        <a:p>
          <a:r>
            <a:rPr lang="es-BO" dirty="0"/>
            <a:t>Ecuaciones no lineales</a:t>
          </a:r>
        </a:p>
      </dgm:t>
    </dgm:pt>
    <dgm:pt modelId="{D795C927-0849-4D84-A573-138F4C34A8C0}" type="parTrans" cxnId="{AA7930FC-13FD-40CC-A888-A009FBFB799A}">
      <dgm:prSet/>
      <dgm:spPr/>
      <dgm:t>
        <a:bodyPr/>
        <a:lstStyle/>
        <a:p>
          <a:endParaRPr lang="es-BO"/>
        </a:p>
      </dgm:t>
    </dgm:pt>
    <dgm:pt modelId="{5CE70911-DD96-4A61-9445-53ABEFA18CEC}" type="sibTrans" cxnId="{AA7930FC-13FD-40CC-A888-A009FBFB799A}">
      <dgm:prSet/>
      <dgm:spPr/>
      <dgm:t>
        <a:bodyPr/>
        <a:lstStyle/>
        <a:p>
          <a:endParaRPr lang="es-BO"/>
        </a:p>
      </dgm:t>
    </dgm:pt>
    <dgm:pt modelId="{553A542C-3787-4A69-82F3-98C886D8D556}">
      <dgm:prSet phldrT="[Texto]"/>
      <dgm:spPr/>
      <dgm:t>
        <a:bodyPr/>
        <a:lstStyle/>
        <a:p>
          <a:r>
            <a:rPr lang="es-BO" dirty="0"/>
            <a:t>Métodos numéricos (opcional)</a:t>
          </a:r>
        </a:p>
      </dgm:t>
    </dgm:pt>
    <dgm:pt modelId="{AEDA78FD-5AB1-43EC-AD27-BDFFBC71B4D7}" type="parTrans" cxnId="{CFE45BC4-5E17-4F3C-8DA8-4558600DD38E}">
      <dgm:prSet/>
      <dgm:spPr/>
    </dgm:pt>
    <dgm:pt modelId="{2F99C5DD-BBE4-4EA2-BB9C-F484F3557FCD}" type="sibTrans" cxnId="{CFE45BC4-5E17-4F3C-8DA8-4558600DD38E}">
      <dgm:prSet/>
      <dgm:spPr/>
    </dgm:pt>
    <dgm:pt modelId="{2DAAD999-9684-4657-82F1-9ABA145F3817}">
      <dgm:prSet phldrT="[Texto]"/>
      <dgm:spPr/>
      <dgm:t>
        <a:bodyPr/>
        <a:lstStyle/>
        <a:p>
          <a:r>
            <a:rPr lang="es-BO" dirty="0"/>
            <a:t>Series de Fourier (opcional)</a:t>
          </a:r>
        </a:p>
      </dgm:t>
    </dgm:pt>
    <dgm:pt modelId="{FB88F20B-6984-45E4-BBF2-9FD54AF7AE66}" type="parTrans" cxnId="{CAE99319-C2F9-44B8-BDC3-7A491A92D451}">
      <dgm:prSet/>
      <dgm:spPr/>
    </dgm:pt>
    <dgm:pt modelId="{F929619B-3387-4983-ADD9-267EAEC2D90A}" type="sibTrans" cxnId="{CAE99319-C2F9-44B8-BDC3-7A491A92D451}">
      <dgm:prSet/>
      <dgm:spPr/>
    </dgm:pt>
    <dgm:pt modelId="{38185F03-6FE0-41A6-BC5E-696DC6F84A84}" type="pres">
      <dgm:prSet presAssocID="{0AFCC049-3266-43A8-8F26-A4FBFF4F5968}" presName="linear" presStyleCnt="0">
        <dgm:presLayoutVars>
          <dgm:animLvl val="lvl"/>
          <dgm:resizeHandles val="exact"/>
        </dgm:presLayoutVars>
      </dgm:prSet>
      <dgm:spPr/>
    </dgm:pt>
    <dgm:pt modelId="{41CC3C41-C4C1-4FFD-95D1-8034E9F47345}" type="pres">
      <dgm:prSet presAssocID="{237714B6-1316-4B9C-997F-26B62163984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4871635-0446-48D9-B515-458750301AEB}" type="pres">
      <dgm:prSet presAssocID="{237714B6-1316-4B9C-997F-26B62163984C}" presName="childText" presStyleLbl="revTx" presStyleIdx="0" presStyleCnt="3">
        <dgm:presLayoutVars>
          <dgm:bulletEnabled val="1"/>
        </dgm:presLayoutVars>
      </dgm:prSet>
      <dgm:spPr/>
    </dgm:pt>
    <dgm:pt modelId="{EB82966D-B9FB-4AF5-9BC5-DF2BFB50873A}" type="pres">
      <dgm:prSet presAssocID="{01C00F75-25E9-4B29-B50F-AAEF71DD954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D8E8A02-0DEB-499B-B8F8-734B493B60E2}" type="pres">
      <dgm:prSet presAssocID="{01C00F75-25E9-4B29-B50F-AAEF71DD954D}" presName="childText" presStyleLbl="revTx" presStyleIdx="1" presStyleCnt="3">
        <dgm:presLayoutVars>
          <dgm:bulletEnabled val="1"/>
        </dgm:presLayoutVars>
      </dgm:prSet>
      <dgm:spPr/>
    </dgm:pt>
    <dgm:pt modelId="{427C16AF-61B9-4381-AE13-BF4A11CD3C2C}" type="pres">
      <dgm:prSet presAssocID="{48E5610A-BB88-48FB-A181-AF12C5A3062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AC56C42-6E93-48F8-AE96-83B1CED0E73F}" type="pres">
      <dgm:prSet presAssocID="{48E5610A-BB88-48FB-A181-AF12C5A30625}" presName="childText" presStyleLbl="revTx" presStyleIdx="2" presStyleCnt="3">
        <dgm:presLayoutVars>
          <dgm:bulletEnabled val="1"/>
        </dgm:presLayoutVars>
      </dgm:prSet>
      <dgm:spPr/>
    </dgm:pt>
    <dgm:pt modelId="{81B38392-F641-4651-AC00-4964F620B1E2}" type="pres">
      <dgm:prSet presAssocID="{FB46B86F-E584-4FCF-ACE2-44C7556D8BF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9E5C78E-3132-4E61-AFF7-476D5AA2E9BC}" type="pres">
      <dgm:prSet presAssocID="{5CE70911-DD96-4A61-9445-53ABEFA18CEC}" presName="spacer" presStyleCnt="0"/>
      <dgm:spPr/>
    </dgm:pt>
    <dgm:pt modelId="{121EC4A1-3142-4334-8247-B62CC0C9281E}" type="pres">
      <dgm:prSet presAssocID="{553A542C-3787-4A69-82F3-98C886D8D55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0647478-A11A-429B-83B5-F3CC99635B38}" type="pres">
      <dgm:prSet presAssocID="{2F99C5DD-BBE4-4EA2-BB9C-F484F3557FCD}" presName="spacer" presStyleCnt="0"/>
      <dgm:spPr/>
    </dgm:pt>
    <dgm:pt modelId="{F1460F89-74AE-450D-BE07-F46A1011D786}" type="pres">
      <dgm:prSet presAssocID="{2DAAD999-9684-4657-82F1-9ABA145F381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336630D-895E-4621-8ECD-2929076C5112}" type="presOf" srcId="{9928F821-3ED5-4E7A-9712-54ACFDC61E3D}" destId="{0AC56C42-6E93-48F8-AE96-83B1CED0E73F}" srcOrd="0" destOrd="0" presId="urn:microsoft.com/office/officeart/2005/8/layout/vList2"/>
    <dgm:cxn modelId="{33767D13-1C8A-480A-89F2-B7B2BF892B34}" srcId="{0AFCC049-3266-43A8-8F26-A4FBFF4F5968}" destId="{237714B6-1316-4B9C-997F-26B62163984C}" srcOrd="0" destOrd="0" parTransId="{6F5AE71C-C6A4-407E-B11A-8BA5E6E4EFCF}" sibTransId="{08DC7F80-E5B8-4B50-9252-F2CBA334D14B}"/>
    <dgm:cxn modelId="{CAE99319-C2F9-44B8-BDC3-7A491A92D451}" srcId="{0AFCC049-3266-43A8-8F26-A4FBFF4F5968}" destId="{2DAAD999-9684-4657-82F1-9ABA145F3817}" srcOrd="5" destOrd="0" parTransId="{FB88F20B-6984-45E4-BBF2-9FD54AF7AE66}" sibTransId="{F929619B-3387-4983-ADD9-267EAEC2D90A}"/>
    <dgm:cxn modelId="{5DA0E425-D479-4B5D-8058-1BA918245C18}" type="presOf" srcId="{2DAAD999-9684-4657-82F1-9ABA145F3817}" destId="{F1460F89-74AE-450D-BE07-F46A1011D786}" srcOrd="0" destOrd="0" presId="urn:microsoft.com/office/officeart/2005/8/layout/vList2"/>
    <dgm:cxn modelId="{18682436-B042-4E2E-B3BD-BBBF1BAFEBB8}" srcId="{48E5610A-BB88-48FB-A181-AF12C5A30625}" destId="{9928F821-3ED5-4E7A-9712-54ACFDC61E3D}" srcOrd="0" destOrd="0" parTransId="{4175FD3B-3D9D-40A9-9470-B072A6C21A56}" sibTransId="{D26C270B-3474-46AA-A0B7-8CA667797005}"/>
    <dgm:cxn modelId="{B5C9A23D-CA82-4C6D-BCC7-3CDD44C50DC7}" srcId="{0AFCC049-3266-43A8-8F26-A4FBFF4F5968}" destId="{01C00F75-25E9-4B29-B50F-AAEF71DD954D}" srcOrd="1" destOrd="0" parTransId="{E5A5D502-B45F-42E3-915E-26B3212EA581}" sibTransId="{A00DE430-F167-48E0-ABCE-2F5B6156FC6A}"/>
    <dgm:cxn modelId="{F404465E-2A22-4B31-8ADD-430A68932AB2}" srcId="{0AFCC049-3266-43A8-8F26-A4FBFF4F5968}" destId="{48E5610A-BB88-48FB-A181-AF12C5A30625}" srcOrd="2" destOrd="0" parTransId="{68AE2ABE-7E30-400C-9623-B04DE98762CC}" sibTransId="{E7871C26-3740-4DC3-A246-BDE216ED68E7}"/>
    <dgm:cxn modelId="{A8A45E73-AD6A-4934-927B-025E1A1AFF12}" srcId="{237714B6-1316-4B9C-997F-26B62163984C}" destId="{C9FD9576-1D96-4F3E-8490-D753950F097C}" srcOrd="1" destOrd="0" parTransId="{733270DE-1078-48D6-A537-D675991B67F9}" sibTransId="{3CA5BD9C-62A3-4487-97ED-AE9D34DAAD71}"/>
    <dgm:cxn modelId="{18CF3B59-E249-467C-ADC8-102690DCA47F}" srcId="{237714B6-1316-4B9C-997F-26B62163984C}" destId="{9C1041B1-BEEF-4B39-A64F-CBD54B2AB3FF}" srcOrd="0" destOrd="0" parTransId="{45FFABDA-5ECE-4AFB-B795-870486492D1C}" sibTransId="{BCF01F8C-06DB-4D1A-AF58-2F4034607FB0}"/>
    <dgm:cxn modelId="{58C8568C-B6F6-4375-A202-B602C5BF9B41}" type="presOf" srcId="{553A542C-3787-4A69-82F3-98C886D8D556}" destId="{121EC4A1-3142-4334-8247-B62CC0C9281E}" srcOrd="0" destOrd="0" presId="urn:microsoft.com/office/officeart/2005/8/layout/vList2"/>
    <dgm:cxn modelId="{8797C18E-68BF-412E-A749-89D654C9B4C9}" srcId="{01C00F75-25E9-4B29-B50F-AAEF71DD954D}" destId="{28FC2DF3-C9D9-40FD-8460-E5BB63D8595A}" srcOrd="0" destOrd="0" parTransId="{B141027B-84B5-4024-BC30-F9B891ED96A6}" sibTransId="{FCF45E0C-1074-4698-B515-6AE27C1F1692}"/>
    <dgm:cxn modelId="{29ADB693-CCA6-47F6-95E0-7C2EC452309B}" type="presOf" srcId="{237714B6-1316-4B9C-997F-26B62163984C}" destId="{41CC3C41-C4C1-4FFD-95D1-8034E9F47345}" srcOrd="0" destOrd="0" presId="urn:microsoft.com/office/officeart/2005/8/layout/vList2"/>
    <dgm:cxn modelId="{95148099-E340-4232-97AD-8E5C255CDFDB}" type="presOf" srcId="{9C1041B1-BEEF-4B39-A64F-CBD54B2AB3FF}" destId="{14871635-0446-48D9-B515-458750301AEB}" srcOrd="0" destOrd="0" presId="urn:microsoft.com/office/officeart/2005/8/layout/vList2"/>
    <dgm:cxn modelId="{CB45ED9D-4533-4D95-AF42-574B32A149C9}" type="presOf" srcId="{48E5610A-BB88-48FB-A181-AF12C5A30625}" destId="{427C16AF-61B9-4381-AE13-BF4A11CD3C2C}" srcOrd="0" destOrd="0" presId="urn:microsoft.com/office/officeart/2005/8/layout/vList2"/>
    <dgm:cxn modelId="{CFE45BC4-5E17-4F3C-8DA8-4558600DD38E}" srcId="{0AFCC049-3266-43A8-8F26-A4FBFF4F5968}" destId="{553A542C-3787-4A69-82F3-98C886D8D556}" srcOrd="4" destOrd="0" parTransId="{AEDA78FD-5AB1-43EC-AD27-BDFFBC71B4D7}" sibTransId="{2F99C5DD-BBE4-4EA2-BB9C-F484F3557FCD}"/>
    <dgm:cxn modelId="{F82C15C8-6CDF-4B65-B654-C4C33C7BE3F2}" type="presOf" srcId="{0AFCC049-3266-43A8-8F26-A4FBFF4F5968}" destId="{38185F03-6FE0-41A6-BC5E-696DC6F84A84}" srcOrd="0" destOrd="0" presId="urn:microsoft.com/office/officeart/2005/8/layout/vList2"/>
    <dgm:cxn modelId="{1378EBCA-E16F-41E3-BACF-55A066BA0F6E}" type="presOf" srcId="{01C00F75-25E9-4B29-B50F-AAEF71DD954D}" destId="{EB82966D-B9FB-4AF5-9BC5-DF2BFB50873A}" srcOrd="0" destOrd="0" presId="urn:microsoft.com/office/officeart/2005/8/layout/vList2"/>
    <dgm:cxn modelId="{EFF43BE0-28C1-4F7F-B00B-C0ABFD2778AD}" type="presOf" srcId="{FB46B86F-E584-4FCF-ACE2-44C7556D8BFA}" destId="{81B38392-F641-4651-AC00-4964F620B1E2}" srcOrd="0" destOrd="0" presId="urn:microsoft.com/office/officeart/2005/8/layout/vList2"/>
    <dgm:cxn modelId="{A6A347EE-006F-4560-8FDA-21FFAE01ACD3}" type="presOf" srcId="{C9FD9576-1D96-4F3E-8490-D753950F097C}" destId="{14871635-0446-48D9-B515-458750301AEB}" srcOrd="0" destOrd="1" presId="urn:microsoft.com/office/officeart/2005/8/layout/vList2"/>
    <dgm:cxn modelId="{9CFF11F4-77F5-40EF-AB4F-83AB84B04AF8}" type="presOf" srcId="{28FC2DF3-C9D9-40FD-8460-E5BB63D8595A}" destId="{6D8E8A02-0DEB-499B-B8F8-734B493B60E2}" srcOrd="0" destOrd="0" presId="urn:microsoft.com/office/officeart/2005/8/layout/vList2"/>
    <dgm:cxn modelId="{AA7930FC-13FD-40CC-A888-A009FBFB799A}" srcId="{0AFCC049-3266-43A8-8F26-A4FBFF4F5968}" destId="{FB46B86F-E584-4FCF-ACE2-44C7556D8BFA}" srcOrd="3" destOrd="0" parTransId="{D795C927-0849-4D84-A573-138F4C34A8C0}" sibTransId="{5CE70911-DD96-4A61-9445-53ABEFA18CEC}"/>
    <dgm:cxn modelId="{D1A9A5B5-80F7-4E6F-A6D2-13D3B0880734}" type="presParOf" srcId="{38185F03-6FE0-41A6-BC5E-696DC6F84A84}" destId="{41CC3C41-C4C1-4FFD-95D1-8034E9F47345}" srcOrd="0" destOrd="0" presId="urn:microsoft.com/office/officeart/2005/8/layout/vList2"/>
    <dgm:cxn modelId="{3B2B69CF-845D-462A-A3AA-1CF7D7529E28}" type="presParOf" srcId="{38185F03-6FE0-41A6-BC5E-696DC6F84A84}" destId="{14871635-0446-48D9-B515-458750301AEB}" srcOrd="1" destOrd="0" presId="urn:microsoft.com/office/officeart/2005/8/layout/vList2"/>
    <dgm:cxn modelId="{971F92AB-33C8-4E0F-A407-B789C3DE7672}" type="presParOf" srcId="{38185F03-6FE0-41A6-BC5E-696DC6F84A84}" destId="{EB82966D-B9FB-4AF5-9BC5-DF2BFB50873A}" srcOrd="2" destOrd="0" presId="urn:microsoft.com/office/officeart/2005/8/layout/vList2"/>
    <dgm:cxn modelId="{908D7212-AE60-441C-9FA4-6BB84758EFB1}" type="presParOf" srcId="{38185F03-6FE0-41A6-BC5E-696DC6F84A84}" destId="{6D8E8A02-0DEB-499B-B8F8-734B493B60E2}" srcOrd="3" destOrd="0" presId="urn:microsoft.com/office/officeart/2005/8/layout/vList2"/>
    <dgm:cxn modelId="{836A7F69-6C35-4727-A62F-30AE1676C8D0}" type="presParOf" srcId="{38185F03-6FE0-41A6-BC5E-696DC6F84A84}" destId="{427C16AF-61B9-4381-AE13-BF4A11CD3C2C}" srcOrd="4" destOrd="0" presId="urn:microsoft.com/office/officeart/2005/8/layout/vList2"/>
    <dgm:cxn modelId="{33C25C64-9475-4FD8-A4CD-F198B293373E}" type="presParOf" srcId="{38185F03-6FE0-41A6-BC5E-696DC6F84A84}" destId="{0AC56C42-6E93-48F8-AE96-83B1CED0E73F}" srcOrd="5" destOrd="0" presId="urn:microsoft.com/office/officeart/2005/8/layout/vList2"/>
    <dgm:cxn modelId="{1827E823-177B-4D16-91C5-02DEED089F67}" type="presParOf" srcId="{38185F03-6FE0-41A6-BC5E-696DC6F84A84}" destId="{81B38392-F641-4651-AC00-4964F620B1E2}" srcOrd="6" destOrd="0" presId="urn:microsoft.com/office/officeart/2005/8/layout/vList2"/>
    <dgm:cxn modelId="{C448FC0E-661E-4EE3-9C4E-1F825D561D72}" type="presParOf" srcId="{38185F03-6FE0-41A6-BC5E-696DC6F84A84}" destId="{C9E5C78E-3132-4E61-AFF7-476D5AA2E9BC}" srcOrd="7" destOrd="0" presId="urn:microsoft.com/office/officeart/2005/8/layout/vList2"/>
    <dgm:cxn modelId="{0B66BEE3-04B8-4242-9310-C7CA0D4649DC}" type="presParOf" srcId="{38185F03-6FE0-41A6-BC5E-696DC6F84A84}" destId="{121EC4A1-3142-4334-8247-B62CC0C9281E}" srcOrd="8" destOrd="0" presId="urn:microsoft.com/office/officeart/2005/8/layout/vList2"/>
    <dgm:cxn modelId="{B94C641E-6B49-4D66-83FA-6B2176436EA9}" type="presParOf" srcId="{38185F03-6FE0-41A6-BC5E-696DC6F84A84}" destId="{C0647478-A11A-429B-83B5-F3CC99635B38}" srcOrd="9" destOrd="0" presId="urn:microsoft.com/office/officeart/2005/8/layout/vList2"/>
    <dgm:cxn modelId="{D221D28B-8E52-40A2-A29D-9F1700D31CFC}" type="presParOf" srcId="{38185F03-6FE0-41A6-BC5E-696DC6F84A84}" destId="{F1460F89-74AE-450D-BE07-F46A1011D78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FCC049-3266-43A8-8F26-A4FBFF4F5968}" type="doc">
      <dgm:prSet loTypeId="urn:microsoft.com/office/officeart/2005/8/layout/vList2" loCatId="list" qsTypeId="urn:microsoft.com/office/officeart/2005/8/quickstyle/3d2#3" qsCatId="3D" csTypeId="urn:microsoft.com/office/officeart/2005/8/colors/colorful5" csCatId="colorful" phldr="1"/>
      <dgm:spPr/>
      <dgm:t>
        <a:bodyPr/>
        <a:lstStyle/>
        <a:p>
          <a:endParaRPr lang="es-BO"/>
        </a:p>
      </dgm:t>
    </dgm:pt>
    <dgm:pt modelId="{237714B6-1316-4B9C-997F-26B62163984C}">
      <dgm:prSet phldrT="[Texto]"/>
      <dgm:spPr/>
      <dgm:t>
        <a:bodyPr/>
        <a:lstStyle/>
        <a:p>
          <a:r>
            <a:rPr lang="es-BO" b="0" i="0" u="none" dirty="0"/>
            <a:t>Representación en series de funciones analíticas:</a:t>
          </a:r>
          <a:endParaRPr lang="es-BO" dirty="0"/>
        </a:p>
      </dgm:t>
    </dgm:pt>
    <dgm:pt modelId="{6F5AE71C-C6A4-407E-B11A-8BA5E6E4EFCF}" type="parTrans" cxnId="{33767D13-1C8A-480A-89F2-B7B2BF892B34}">
      <dgm:prSet/>
      <dgm:spPr/>
      <dgm:t>
        <a:bodyPr/>
        <a:lstStyle/>
        <a:p>
          <a:endParaRPr lang="es-BO"/>
        </a:p>
      </dgm:t>
    </dgm:pt>
    <dgm:pt modelId="{08DC7F80-E5B8-4B50-9252-F2CBA334D14B}" type="sibTrans" cxnId="{33767D13-1C8A-480A-89F2-B7B2BF892B34}">
      <dgm:prSet/>
      <dgm:spPr/>
      <dgm:t>
        <a:bodyPr/>
        <a:lstStyle/>
        <a:p>
          <a:endParaRPr lang="es-BO"/>
        </a:p>
      </dgm:t>
    </dgm:pt>
    <dgm:pt modelId="{9C1041B1-BEEF-4B39-A64F-CBD54B2AB3FF}">
      <dgm:prSet phldrT="[Texto]"/>
      <dgm:spPr/>
      <dgm:t>
        <a:bodyPr/>
        <a:lstStyle/>
        <a:p>
          <a:r>
            <a:rPr lang="es-BO" dirty="0"/>
            <a:t>Convergencia de series</a:t>
          </a:r>
        </a:p>
      </dgm:t>
    </dgm:pt>
    <dgm:pt modelId="{45FFABDA-5ECE-4AFB-B795-870486492D1C}" type="parTrans" cxnId="{18CF3B59-E249-467C-ADC8-102690DCA47F}">
      <dgm:prSet/>
      <dgm:spPr/>
      <dgm:t>
        <a:bodyPr/>
        <a:lstStyle/>
        <a:p>
          <a:endParaRPr lang="es-BO"/>
        </a:p>
      </dgm:t>
    </dgm:pt>
    <dgm:pt modelId="{BCF01F8C-06DB-4D1A-AF58-2F4034607FB0}" type="sibTrans" cxnId="{18CF3B59-E249-467C-ADC8-102690DCA47F}">
      <dgm:prSet/>
      <dgm:spPr/>
      <dgm:t>
        <a:bodyPr/>
        <a:lstStyle/>
        <a:p>
          <a:endParaRPr lang="es-BO"/>
        </a:p>
      </dgm:t>
    </dgm:pt>
    <dgm:pt modelId="{C9FD9576-1D96-4F3E-8490-D753950F097C}">
      <dgm:prSet phldrT="[Texto]"/>
      <dgm:spPr/>
      <dgm:t>
        <a:bodyPr/>
        <a:lstStyle/>
        <a:p>
          <a:r>
            <a:rPr lang="es-BO" dirty="0"/>
            <a:t>Series de potencia y teorema de Taylor</a:t>
          </a:r>
        </a:p>
      </dgm:t>
    </dgm:pt>
    <dgm:pt modelId="{733270DE-1078-48D6-A537-D675991B67F9}" type="parTrans" cxnId="{A8A45E73-AD6A-4934-927B-025E1A1AFF12}">
      <dgm:prSet/>
      <dgm:spPr/>
      <dgm:t>
        <a:bodyPr/>
        <a:lstStyle/>
        <a:p>
          <a:endParaRPr lang="es-BO"/>
        </a:p>
      </dgm:t>
    </dgm:pt>
    <dgm:pt modelId="{3CA5BD9C-62A3-4487-97ED-AE9D34DAAD71}" type="sibTrans" cxnId="{A8A45E73-AD6A-4934-927B-025E1A1AFF12}">
      <dgm:prSet/>
      <dgm:spPr/>
      <dgm:t>
        <a:bodyPr/>
        <a:lstStyle/>
        <a:p>
          <a:endParaRPr lang="es-BO"/>
        </a:p>
      </dgm:t>
    </dgm:pt>
    <dgm:pt modelId="{5E625B67-E83C-4A6F-B623-B54242585E92}">
      <dgm:prSet phldrT="[Texto]"/>
      <dgm:spPr/>
      <dgm:t>
        <a:bodyPr/>
        <a:lstStyle/>
        <a:p>
          <a:r>
            <a:rPr lang="es-BO" dirty="0"/>
            <a:t>Series de Laurent</a:t>
          </a:r>
        </a:p>
      </dgm:t>
    </dgm:pt>
    <dgm:pt modelId="{5E3CF9A2-D7E1-46A1-A6CE-CA201CACD5E1}" type="parTrans" cxnId="{6217C966-16A7-4705-AE42-AF93C7E6B36B}">
      <dgm:prSet/>
      <dgm:spPr/>
    </dgm:pt>
    <dgm:pt modelId="{0B45FBEF-4F52-4AAE-95FA-F621672661DD}" type="sibTrans" cxnId="{6217C966-16A7-4705-AE42-AF93C7E6B36B}">
      <dgm:prSet/>
      <dgm:spPr/>
    </dgm:pt>
    <dgm:pt modelId="{38185F03-6FE0-41A6-BC5E-696DC6F84A84}" type="pres">
      <dgm:prSet presAssocID="{0AFCC049-3266-43A8-8F26-A4FBFF4F5968}" presName="linear" presStyleCnt="0">
        <dgm:presLayoutVars>
          <dgm:animLvl val="lvl"/>
          <dgm:resizeHandles val="exact"/>
        </dgm:presLayoutVars>
      </dgm:prSet>
      <dgm:spPr/>
    </dgm:pt>
    <dgm:pt modelId="{41CC3C41-C4C1-4FFD-95D1-8034E9F47345}" type="pres">
      <dgm:prSet presAssocID="{237714B6-1316-4B9C-997F-26B62163984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4871635-0446-48D9-B515-458750301AEB}" type="pres">
      <dgm:prSet presAssocID="{237714B6-1316-4B9C-997F-26B6216398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3767D13-1C8A-480A-89F2-B7B2BF892B34}" srcId="{0AFCC049-3266-43A8-8F26-A4FBFF4F5968}" destId="{237714B6-1316-4B9C-997F-26B62163984C}" srcOrd="0" destOrd="0" parTransId="{6F5AE71C-C6A4-407E-B11A-8BA5E6E4EFCF}" sibTransId="{08DC7F80-E5B8-4B50-9252-F2CBA334D14B}"/>
    <dgm:cxn modelId="{C452FD15-4085-4FA2-B5BB-14137729E519}" type="presOf" srcId="{237714B6-1316-4B9C-997F-26B62163984C}" destId="{41CC3C41-C4C1-4FFD-95D1-8034E9F47345}" srcOrd="0" destOrd="0" presId="urn:microsoft.com/office/officeart/2005/8/layout/vList2"/>
    <dgm:cxn modelId="{FB2E7B39-1058-41B1-A0F5-FFF55A8983A8}" type="presOf" srcId="{5E625B67-E83C-4A6F-B623-B54242585E92}" destId="{14871635-0446-48D9-B515-458750301AEB}" srcOrd="0" destOrd="2" presId="urn:microsoft.com/office/officeart/2005/8/layout/vList2"/>
    <dgm:cxn modelId="{66D1DE5E-12E6-4E09-9393-A03F31952BB9}" type="presOf" srcId="{0AFCC049-3266-43A8-8F26-A4FBFF4F5968}" destId="{38185F03-6FE0-41A6-BC5E-696DC6F84A84}" srcOrd="0" destOrd="0" presId="urn:microsoft.com/office/officeart/2005/8/layout/vList2"/>
    <dgm:cxn modelId="{68336A63-5E01-47C7-8C2C-A4E0D2A0B05A}" type="presOf" srcId="{9C1041B1-BEEF-4B39-A64F-CBD54B2AB3FF}" destId="{14871635-0446-48D9-B515-458750301AEB}" srcOrd="0" destOrd="0" presId="urn:microsoft.com/office/officeart/2005/8/layout/vList2"/>
    <dgm:cxn modelId="{6217C966-16A7-4705-AE42-AF93C7E6B36B}" srcId="{237714B6-1316-4B9C-997F-26B62163984C}" destId="{5E625B67-E83C-4A6F-B623-B54242585E92}" srcOrd="2" destOrd="0" parTransId="{5E3CF9A2-D7E1-46A1-A6CE-CA201CACD5E1}" sibTransId="{0B45FBEF-4F52-4AAE-95FA-F621672661DD}"/>
    <dgm:cxn modelId="{BBA0094E-E6A4-4BF2-9E9A-6ED7EA60B177}" type="presOf" srcId="{C9FD9576-1D96-4F3E-8490-D753950F097C}" destId="{14871635-0446-48D9-B515-458750301AEB}" srcOrd="0" destOrd="1" presId="urn:microsoft.com/office/officeart/2005/8/layout/vList2"/>
    <dgm:cxn modelId="{A8A45E73-AD6A-4934-927B-025E1A1AFF12}" srcId="{237714B6-1316-4B9C-997F-26B62163984C}" destId="{C9FD9576-1D96-4F3E-8490-D753950F097C}" srcOrd="1" destOrd="0" parTransId="{733270DE-1078-48D6-A537-D675991B67F9}" sibTransId="{3CA5BD9C-62A3-4487-97ED-AE9D34DAAD71}"/>
    <dgm:cxn modelId="{18CF3B59-E249-467C-ADC8-102690DCA47F}" srcId="{237714B6-1316-4B9C-997F-26B62163984C}" destId="{9C1041B1-BEEF-4B39-A64F-CBD54B2AB3FF}" srcOrd="0" destOrd="0" parTransId="{45FFABDA-5ECE-4AFB-B795-870486492D1C}" sibTransId="{BCF01F8C-06DB-4D1A-AF58-2F4034607FB0}"/>
    <dgm:cxn modelId="{7C4C7B5B-2CAE-4FAA-AF0B-70FB3AADC90B}" type="presParOf" srcId="{38185F03-6FE0-41A6-BC5E-696DC6F84A84}" destId="{41CC3C41-C4C1-4FFD-95D1-8034E9F47345}" srcOrd="0" destOrd="0" presId="urn:microsoft.com/office/officeart/2005/8/layout/vList2"/>
    <dgm:cxn modelId="{AB3AC88C-A830-4AF7-89F2-5A3EE1B57B20}" type="presParOf" srcId="{38185F03-6FE0-41A6-BC5E-696DC6F84A84}" destId="{14871635-0446-48D9-B515-458750301AE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EC8633-D6C7-43B0-AC8E-430851AB39C2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BO"/>
        </a:p>
      </dgm:t>
    </dgm:pt>
    <dgm:pt modelId="{87FE16C1-0E79-49FF-B4B9-0E0E4B77B414}">
      <dgm:prSet phldrT="[Texto]"/>
      <dgm:spPr/>
      <dgm:t>
        <a:bodyPr/>
        <a:lstStyle/>
        <a:p>
          <a:r>
            <a:rPr lang="es-BO" dirty="0"/>
            <a:t>Algebra</a:t>
          </a:r>
        </a:p>
      </dgm:t>
    </dgm:pt>
    <dgm:pt modelId="{24D7A135-9111-4BC5-82B2-56A00AEFA8F0}" type="parTrans" cxnId="{1E103DC7-A903-4716-BCC9-9B854DEB49E9}">
      <dgm:prSet/>
      <dgm:spPr/>
      <dgm:t>
        <a:bodyPr/>
        <a:lstStyle/>
        <a:p>
          <a:endParaRPr lang="es-BO"/>
        </a:p>
      </dgm:t>
    </dgm:pt>
    <dgm:pt modelId="{06192E52-4C68-4D28-8CEE-2BAFBB374785}" type="sibTrans" cxnId="{1E103DC7-A903-4716-BCC9-9B854DEB49E9}">
      <dgm:prSet/>
      <dgm:spPr/>
      <dgm:t>
        <a:bodyPr/>
        <a:lstStyle/>
        <a:p>
          <a:endParaRPr lang="es-BO"/>
        </a:p>
      </dgm:t>
    </dgm:pt>
    <dgm:pt modelId="{BAD4770E-EACC-4A20-B867-0904EB9D6B20}">
      <dgm:prSet phldrT="[Texto]"/>
      <dgm:spPr/>
      <dgm:t>
        <a:bodyPr/>
        <a:lstStyle/>
        <a:p>
          <a:r>
            <a:rPr lang="es-BO" dirty="0"/>
            <a:t>Lógica básica</a:t>
          </a:r>
        </a:p>
      </dgm:t>
    </dgm:pt>
    <dgm:pt modelId="{68C8224C-10A2-4447-ADA0-5402FB09AF42}" type="parTrans" cxnId="{A7DFABAC-025E-4816-8E6A-9D6F461D93D3}">
      <dgm:prSet/>
      <dgm:spPr/>
      <dgm:t>
        <a:bodyPr/>
        <a:lstStyle/>
        <a:p>
          <a:endParaRPr lang="es-BO"/>
        </a:p>
      </dgm:t>
    </dgm:pt>
    <dgm:pt modelId="{87DD775F-0CB3-446E-AB40-D2F527F19157}" type="sibTrans" cxnId="{A7DFABAC-025E-4816-8E6A-9D6F461D93D3}">
      <dgm:prSet/>
      <dgm:spPr/>
      <dgm:t>
        <a:bodyPr/>
        <a:lstStyle/>
        <a:p>
          <a:endParaRPr lang="es-BO"/>
        </a:p>
      </dgm:t>
    </dgm:pt>
    <dgm:pt modelId="{A32363B1-C016-41F7-BD67-90E83C297DC8}">
      <dgm:prSet phldrT="[Texto]"/>
      <dgm:spPr/>
      <dgm:t>
        <a:bodyPr/>
        <a:lstStyle/>
        <a:p>
          <a:r>
            <a:rPr lang="es-BO" dirty="0"/>
            <a:t>Algebra lineal</a:t>
          </a:r>
        </a:p>
      </dgm:t>
    </dgm:pt>
    <dgm:pt modelId="{247FC804-3573-4875-BDFE-EF2714C01A4E}" type="parTrans" cxnId="{B317461C-863F-404C-9D43-A5AFC7D5DF00}">
      <dgm:prSet/>
      <dgm:spPr/>
      <dgm:t>
        <a:bodyPr/>
        <a:lstStyle/>
        <a:p>
          <a:endParaRPr lang="es-BO"/>
        </a:p>
      </dgm:t>
    </dgm:pt>
    <dgm:pt modelId="{41540B1C-6F10-47A3-8CC8-482E366AD572}" type="sibTrans" cxnId="{B317461C-863F-404C-9D43-A5AFC7D5DF00}">
      <dgm:prSet/>
      <dgm:spPr/>
      <dgm:t>
        <a:bodyPr/>
        <a:lstStyle/>
        <a:p>
          <a:endParaRPr lang="es-BO"/>
        </a:p>
      </dgm:t>
    </dgm:pt>
    <dgm:pt modelId="{89B08352-9CC0-498C-896E-F681107B6AEA}">
      <dgm:prSet phldrT="[Texto]"/>
      <dgm:spPr/>
      <dgm:t>
        <a:bodyPr/>
        <a:lstStyle/>
        <a:p>
          <a:r>
            <a:rPr lang="es-BO" b="0" i="0" u="none" dirty="0"/>
            <a:t>Matrices y ecuaciones lineales</a:t>
          </a:r>
          <a:endParaRPr lang="es-BO" dirty="0"/>
        </a:p>
      </dgm:t>
    </dgm:pt>
    <dgm:pt modelId="{00B88949-FEEF-49FD-992D-8A5FC8DF3AAA}" type="parTrans" cxnId="{90657102-ED01-45F5-B045-A7A78CBC34B5}">
      <dgm:prSet/>
      <dgm:spPr/>
      <dgm:t>
        <a:bodyPr/>
        <a:lstStyle/>
        <a:p>
          <a:endParaRPr lang="es-BO"/>
        </a:p>
      </dgm:t>
    </dgm:pt>
    <dgm:pt modelId="{E5F34F42-FB14-4ED1-958D-DD510D9AA205}" type="sibTrans" cxnId="{90657102-ED01-45F5-B045-A7A78CBC34B5}">
      <dgm:prSet/>
      <dgm:spPr/>
      <dgm:t>
        <a:bodyPr/>
        <a:lstStyle/>
        <a:p>
          <a:endParaRPr lang="es-BO"/>
        </a:p>
      </dgm:t>
    </dgm:pt>
    <dgm:pt modelId="{136D6CEF-0034-4546-A648-AF32F50356E6}">
      <dgm:prSet phldrT="[Texto]"/>
      <dgm:spPr/>
      <dgm:t>
        <a:bodyPr/>
        <a:lstStyle/>
        <a:p>
          <a:r>
            <a:rPr lang="es-BO" dirty="0"/>
            <a:t>Espacios vectoriales</a:t>
          </a:r>
        </a:p>
      </dgm:t>
    </dgm:pt>
    <dgm:pt modelId="{190BD356-22CC-487D-8DFF-55309FB9171A}" type="parTrans" cxnId="{8E915B6D-0849-4E9A-8663-8ADC233EB3A4}">
      <dgm:prSet/>
      <dgm:spPr/>
    </dgm:pt>
    <dgm:pt modelId="{B701F45C-7DC7-4A00-9BC1-A89FE1404BA0}" type="sibTrans" cxnId="{8E915B6D-0849-4E9A-8663-8ADC233EB3A4}">
      <dgm:prSet/>
      <dgm:spPr/>
    </dgm:pt>
    <dgm:pt modelId="{B28113E9-2328-4AD7-B6B4-FA74C65B09FD}">
      <dgm:prSet phldrT="[Texto]"/>
      <dgm:spPr/>
      <dgm:t>
        <a:bodyPr/>
        <a:lstStyle/>
        <a:p>
          <a:r>
            <a:rPr lang="es-BO" dirty="0"/>
            <a:t>Aplicaciones lineales</a:t>
          </a:r>
        </a:p>
      </dgm:t>
    </dgm:pt>
    <dgm:pt modelId="{D2785E1F-971F-4F1E-A74C-51CA01D466E4}" type="parTrans" cxnId="{A595DF52-F17B-4C3C-BCD8-859252355556}">
      <dgm:prSet/>
      <dgm:spPr/>
    </dgm:pt>
    <dgm:pt modelId="{E8182A4F-BC03-47C5-B6AF-D4A08E881C05}" type="sibTrans" cxnId="{A595DF52-F17B-4C3C-BCD8-859252355556}">
      <dgm:prSet/>
      <dgm:spPr/>
    </dgm:pt>
    <dgm:pt modelId="{F28EF08E-3163-4C58-AFAD-A7506BE80C3A}">
      <dgm:prSet phldrT="[Texto]"/>
      <dgm:spPr/>
      <dgm:t>
        <a:bodyPr/>
        <a:lstStyle/>
        <a:p>
          <a:r>
            <a:rPr lang="es-BO" dirty="0"/>
            <a:t>Productos escalares y </a:t>
          </a:r>
          <a:r>
            <a:rPr lang="es-BO" dirty="0" err="1"/>
            <a:t>ortogonalidad</a:t>
          </a:r>
          <a:endParaRPr lang="es-BO" dirty="0"/>
        </a:p>
      </dgm:t>
    </dgm:pt>
    <dgm:pt modelId="{B6BEAC66-DE63-423E-A7B6-46A8B40F7749}" type="parTrans" cxnId="{F4159A8A-DFF9-469E-88F4-06C1546B72BD}">
      <dgm:prSet/>
      <dgm:spPr/>
    </dgm:pt>
    <dgm:pt modelId="{179BFE23-4134-4FE0-BD36-F2B30F63283B}" type="sibTrans" cxnId="{F4159A8A-DFF9-469E-88F4-06C1546B72BD}">
      <dgm:prSet/>
      <dgm:spPr/>
    </dgm:pt>
    <dgm:pt modelId="{355E638E-297F-4CA7-83E8-957F7B56CF43}">
      <dgm:prSet phldrT="[Texto]"/>
      <dgm:spPr/>
      <dgm:t>
        <a:bodyPr/>
        <a:lstStyle/>
        <a:p>
          <a:r>
            <a:rPr lang="es-BO" dirty="0"/>
            <a:t>Determinantes</a:t>
          </a:r>
        </a:p>
      </dgm:t>
    </dgm:pt>
    <dgm:pt modelId="{4DE7BECB-8EE4-4000-93A4-E4372B626092}" type="parTrans" cxnId="{1EC6B108-1C5D-4AE1-9209-FFEB7BCFC43C}">
      <dgm:prSet/>
      <dgm:spPr/>
    </dgm:pt>
    <dgm:pt modelId="{69E2F688-D786-4D2E-8985-EF3D79D49755}" type="sibTrans" cxnId="{1EC6B108-1C5D-4AE1-9209-FFEB7BCFC43C}">
      <dgm:prSet/>
      <dgm:spPr/>
    </dgm:pt>
    <dgm:pt modelId="{630F9DF4-ADDC-493B-82A3-7A183B6C22C7}">
      <dgm:prSet phldrT="[Texto]"/>
      <dgm:spPr/>
      <dgm:t>
        <a:bodyPr/>
        <a:lstStyle/>
        <a:p>
          <a:r>
            <a:rPr lang="es-BO" dirty="0"/>
            <a:t>Vectores y valores propios</a:t>
          </a:r>
        </a:p>
      </dgm:t>
    </dgm:pt>
    <dgm:pt modelId="{5BCE9720-EB97-4B79-8761-E7845244CE50}" type="parTrans" cxnId="{28D937B7-9B7A-4EF5-AF4C-459740112987}">
      <dgm:prSet/>
      <dgm:spPr/>
    </dgm:pt>
    <dgm:pt modelId="{0C39B8FF-DA77-4FD1-AB46-F1BCA797C6CA}" type="sibTrans" cxnId="{28D937B7-9B7A-4EF5-AF4C-459740112987}">
      <dgm:prSet/>
      <dgm:spPr/>
    </dgm:pt>
    <dgm:pt modelId="{1A82A60D-BDA1-4066-A49E-CE9B4F307FA4}">
      <dgm:prSet phldrT="[Texto]"/>
      <dgm:spPr/>
      <dgm:t>
        <a:bodyPr/>
        <a:lstStyle/>
        <a:p>
          <a:r>
            <a:rPr lang="es-BO" dirty="0"/>
            <a:t>Aplicaciones</a:t>
          </a:r>
        </a:p>
      </dgm:t>
    </dgm:pt>
    <dgm:pt modelId="{2D688619-9A8B-4464-A3C8-38D0ECAB7573}" type="parTrans" cxnId="{BD5F9A09-72D5-497D-97A7-6EFEAB96B01D}">
      <dgm:prSet/>
      <dgm:spPr/>
    </dgm:pt>
    <dgm:pt modelId="{89CAABFB-3657-412F-84D2-E1B927535779}" type="sibTrans" cxnId="{BD5F9A09-72D5-497D-97A7-6EFEAB96B01D}">
      <dgm:prSet/>
      <dgm:spPr/>
    </dgm:pt>
    <dgm:pt modelId="{090BA6E4-86FE-4602-8B78-BDFE4409460D}">
      <dgm:prSet phldrT="[Texto]"/>
      <dgm:spPr/>
      <dgm:t>
        <a:bodyPr/>
        <a:lstStyle/>
        <a:p>
          <a:r>
            <a:rPr lang="es-BO" dirty="0"/>
            <a:t>Conjuntos</a:t>
          </a:r>
        </a:p>
      </dgm:t>
    </dgm:pt>
    <dgm:pt modelId="{6CBB347F-0C43-48E4-BD04-654B9CB6794D}" type="parTrans" cxnId="{241656D6-F750-4C7A-9A72-6887FEB25712}">
      <dgm:prSet/>
      <dgm:spPr/>
    </dgm:pt>
    <dgm:pt modelId="{A5AC1423-275A-40E5-A92B-375DF61E8791}" type="sibTrans" cxnId="{241656D6-F750-4C7A-9A72-6887FEB25712}">
      <dgm:prSet/>
      <dgm:spPr/>
    </dgm:pt>
    <dgm:pt modelId="{0EB8F88B-ED5C-4973-9D10-E8F29AB4A498}">
      <dgm:prSet phldrT="[Texto]"/>
      <dgm:spPr/>
      <dgm:t>
        <a:bodyPr/>
        <a:lstStyle/>
        <a:p>
          <a:endParaRPr lang="es-BO" dirty="0"/>
        </a:p>
      </dgm:t>
    </dgm:pt>
    <dgm:pt modelId="{3A7B095A-F9F8-412D-869C-AFF2D099320F}" type="parTrans" cxnId="{28390144-41AD-42E0-9844-F00E7A108D91}">
      <dgm:prSet/>
      <dgm:spPr/>
    </dgm:pt>
    <dgm:pt modelId="{6CE65D89-EB9F-4D14-B6FA-DC886F788373}" type="sibTrans" cxnId="{28390144-41AD-42E0-9844-F00E7A108D91}">
      <dgm:prSet/>
      <dgm:spPr/>
    </dgm:pt>
    <dgm:pt modelId="{FF916AC6-9F1F-486A-A955-39C0B8F357AC}">
      <dgm:prSet phldrT="[Texto]"/>
      <dgm:spPr/>
      <dgm:t>
        <a:bodyPr/>
        <a:lstStyle/>
        <a:p>
          <a:r>
            <a:rPr lang="es-BO" dirty="0"/>
            <a:t>Enteros, Inducción, divisibilidad</a:t>
          </a:r>
        </a:p>
      </dgm:t>
    </dgm:pt>
    <dgm:pt modelId="{34DD48A5-AF9A-4F8B-924A-9AF2996F45D8}" type="parTrans" cxnId="{FC32FC5C-95F0-48F7-9640-56782C7F857D}">
      <dgm:prSet/>
      <dgm:spPr/>
    </dgm:pt>
    <dgm:pt modelId="{D2BBBF9A-79B3-44DC-9189-3437D731116E}" type="sibTrans" cxnId="{FC32FC5C-95F0-48F7-9640-56782C7F857D}">
      <dgm:prSet/>
      <dgm:spPr/>
    </dgm:pt>
    <dgm:pt modelId="{043C0A13-5C7C-48A8-AF48-CCE447A3FCAB}">
      <dgm:prSet phldrT="[Texto]"/>
      <dgm:spPr/>
      <dgm:t>
        <a:bodyPr/>
        <a:lstStyle/>
        <a:p>
          <a:r>
            <a:rPr lang="es-BO" dirty="0"/>
            <a:t>Conteo</a:t>
          </a:r>
        </a:p>
      </dgm:t>
    </dgm:pt>
    <dgm:pt modelId="{6FD6EB4E-BF61-490E-AD19-C7760E71C711}" type="parTrans" cxnId="{36CD1580-C0DE-4E23-9936-71F7A11B9368}">
      <dgm:prSet/>
      <dgm:spPr/>
    </dgm:pt>
    <dgm:pt modelId="{128F0F56-48AA-4FCE-B41D-D5714AD94C75}" type="sibTrans" cxnId="{36CD1580-C0DE-4E23-9936-71F7A11B9368}">
      <dgm:prSet/>
      <dgm:spPr/>
    </dgm:pt>
    <dgm:pt modelId="{55426232-F176-4A46-934D-073FB6BA8576}">
      <dgm:prSet phldrT="[Texto]"/>
      <dgm:spPr/>
      <dgm:t>
        <a:bodyPr/>
        <a:lstStyle/>
        <a:p>
          <a:r>
            <a:rPr lang="es-BO" dirty="0"/>
            <a:t>Relaciones</a:t>
          </a:r>
        </a:p>
      </dgm:t>
    </dgm:pt>
    <dgm:pt modelId="{38746683-DBDB-4AA3-B270-DF0A636A728B}" type="parTrans" cxnId="{99ABBD5E-5A3E-43B9-AD0B-DCD7F0CF37CD}">
      <dgm:prSet/>
      <dgm:spPr/>
    </dgm:pt>
    <dgm:pt modelId="{4AD1B325-8E09-495D-82A8-650CA750F757}" type="sibTrans" cxnId="{99ABBD5E-5A3E-43B9-AD0B-DCD7F0CF37CD}">
      <dgm:prSet/>
      <dgm:spPr/>
    </dgm:pt>
    <dgm:pt modelId="{15048D7D-0C89-4E1F-A3B9-2091D45996FD}">
      <dgm:prSet phldrT="[Texto]"/>
      <dgm:spPr/>
      <dgm:t>
        <a:bodyPr/>
        <a:lstStyle/>
        <a:p>
          <a:r>
            <a:rPr lang="es-BO" dirty="0"/>
            <a:t>Funciones</a:t>
          </a:r>
        </a:p>
      </dgm:t>
    </dgm:pt>
    <dgm:pt modelId="{0DC9E994-E0B4-4926-8DE1-FB60CC6558ED}" type="parTrans" cxnId="{39A14D57-F169-4FE7-8D2D-4919DA91FE20}">
      <dgm:prSet/>
      <dgm:spPr/>
    </dgm:pt>
    <dgm:pt modelId="{79394F3D-1243-4249-BFFE-02281AF9798E}" type="sibTrans" cxnId="{39A14D57-F169-4FE7-8D2D-4919DA91FE20}">
      <dgm:prSet/>
      <dgm:spPr/>
    </dgm:pt>
    <dgm:pt modelId="{BF4CD2BB-46A1-454D-933B-DB37A14C686E}">
      <dgm:prSet phldrT="[Texto]"/>
      <dgm:spPr/>
      <dgm:t>
        <a:bodyPr/>
        <a:lstStyle/>
        <a:p>
          <a:r>
            <a:rPr lang="es-BO" dirty="0"/>
            <a:t>Grupo, anillo y </a:t>
          </a:r>
          <a:r>
            <a:rPr lang="es-BO" dirty="0" err="1"/>
            <a:t>arit</a:t>
          </a:r>
          <a:r>
            <a:rPr lang="es-BO" dirty="0"/>
            <a:t>. Modular</a:t>
          </a:r>
        </a:p>
      </dgm:t>
    </dgm:pt>
    <dgm:pt modelId="{D4777B69-27B3-4DDC-B063-CA4463C6C9B3}" type="parTrans" cxnId="{CF24A2D2-978E-449F-AC71-FDB7DC4B439E}">
      <dgm:prSet/>
      <dgm:spPr/>
    </dgm:pt>
    <dgm:pt modelId="{3A90CEB3-8B4D-404C-A228-7DE63DA7B467}" type="sibTrans" cxnId="{CF24A2D2-978E-449F-AC71-FDB7DC4B439E}">
      <dgm:prSet/>
      <dgm:spPr/>
    </dgm:pt>
    <dgm:pt modelId="{5047064A-DF7A-487A-ADE7-93F5272F359E}">
      <dgm:prSet phldrT="[Texto]"/>
      <dgm:spPr/>
      <dgm:t>
        <a:bodyPr/>
        <a:lstStyle/>
        <a:p>
          <a:r>
            <a:rPr lang="es-BO" dirty="0"/>
            <a:t>Algebra de </a:t>
          </a:r>
          <a:r>
            <a:rPr lang="es-BO" dirty="0" err="1"/>
            <a:t>Boole</a:t>
          </a:r>
          <a:endParaRPr lang="es-BO" dirty="0"/>
        </a:p>
      </dgm:t>
    </dgm:pt>
    <dgm:pt modelId="{EBE9B9DE-57AF-493E-986A-1A207329A2B3}" type="parTrans" cxnId="{57C97C53-00EA-4EA4-A61C-FBC57664E36C}">
      <dgm:prSet/>
      <dgm:spPr/>
    </dgm:pt>
    <dgm:pt modelId="{4B647C49-70ED-4642-93F5-EB93BDAE3B11}" type="sibTrans" cxnId="{57C97C53-00EA-4EA4-A61C-FBC57664E36C}">
      <dgm:prSet/>
      <dgm:spPr/>
    </dgm:pt>
    <dgm:pt modelId="{348D6E92-8314-49DA-92E6-D9DA16038F46}">
      <dgm:prSet phldrT="[Texto]"/>
      <dgm:spPr/>
      <dgm:t>
        <a:bodyPr/>
        <a:lstStyle/>
        <a:p>
          <a:r>
            <a:rPr lang="es-BO" dirty="0"/>
            <a:t>Relaciones de recurrencia</a:t>
          </a:r>
        </a:p>
      </dgm:t>
    </dgm:pt>
    <dgm:pt modelId="{A98BC295-EF80-4F52-9C8E-2CBA3DE22E4E}" type="parTrans" cxnId="{3027DC02-A640-4620-A30D-827A5108BE99}">
      <dgm:prSet/>
      <dgm:spPr/>
    </dgm:pt>
    <dgm:pt modelId="{4EA7A1AB-42D6-46A6-A981-C9BFADF074FB}" type="sibTrans" cxnId="{3027DC02-A640-4620-A30D-827A5108BE99}">
      <dgm:prSet/>
      <dgm:spPr/>
    </dgm:pt>
    <dgm:pt modelId="{572D6432-F7EA-4DA5-B230-97161B14D4F8}">
      <dgm:prSet phldrT="[Texto]"/>
      <dgm:spPr/>
      <dgm:t>
        <a:bodyPr/>
        <a:lstStyle/>
        <a:p>
          <a:r>
            <a:rPr lang="es-MX" dirty="0"/>
            <a:t>(</a:t>
          </a:r>
          <a:r>
            <a:rPr lang="es-MX" dirty="0" err="1"/>
            <a:t>prerequisito</a:t>
          </a:r>
          <a:r>
            <a:rPr lang="es-MX" dirty="0"/>
            <a:t> de </a:t>
          </a:r>
          <a:r>
            <a:rPr lang="es-MX" dirty="0" err="1"/>
            <a:t>met</a:t>
          </a:r>
          <a:r>
            <a:rPr lang="es-MX" dirty="0"/>
            <a:t> I)</a:t>
          </a:r>
          <a:endParaRPr lang="es-BO" dirty="0"/>
        </a:p>
      </dgm:t>
    </dgm:pt>
    <dgm:pt modelId="{31524CDF-A4D7-47D0-A2D8-E0445EDE04C3}" type="parTrans" cxnId="{FDF9142E-613D-47C2-8D8D-41C1353A8579}">
      <dgm:prSet/>
      <dgm:spPr/>
    </dgm:pt>
    <dgm:pt modelId="{26051429-F97E-453F-BDCF-95E0348BC1EB}" type="sibTrans" cxnId="{FDF9142E-613D-47C2-8D8D-41C1353A8579}">
      <dgm:prSet/>
      <dgm:spPr/>
    </dgm:pt>
    <dgm:pt modelId="{3D050A3C-1880-4445-A3E3-47F2C7CEF76F}" type="pres">
      <dgm:prSet presAssocID="{1BEC8633-D6C7-43B0-AC8E-430851AB39C2}" presName="Name0" presStyleCnt="0">
        <dgm:presLayoutVars>
          <dgm:dir/>
          <dgm:animLvl val="lvl"/>
          <dgm:resizeHandles val="exact"/>
        </dgm:presLayoutVars>
      </dgm:prSet>
      <dgm:spPr/>
    </dgm:pt>
    <dgm:pt modelId="{403CCB8F-1D03-4438-9130-B502FB5AE733}" type="pres">
      <dgm:prSet presAssocID="{87FE16C1-0E79-49FF-B4B9-0E0E4B77B414}" presName="composite" presStyleCnt="0"/>
      <dgm:spPr/>
    </dgm:pt>
    <dgm:pt modelId="{4193A1A2-4DB6-4D7D-8113-326EDC807148}" type="pres">
      <dgm:prSet presAssocID="{87FE16C1-0E79-49FF-B4B9-0E0E4B77B41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E6C7B5B-3802-4F74-A466-E0DF4F10AE93}" type="pres">
      <dgm:prSet presAssocID="{87FE16C1-0E79-49FF-B4B9-0E0E4B77B414}" presName="desTx" presStyleLbl="alignAccFollowNode1" presStyleIdx="0" presStyleCnt="2">
        <dgm:presLayoutVars>
          <dgm:bulletEnabled val="1"/>
        </dgm:presLayoutVars>
      </dgm:prSet>
      <dgm:spPr/>
    </dgm:pt>
    <dgm:pt modelId="{FA065E56-1D66-4EBC-9F31-4DEEC3DDF542}" type="pres">
      <dgm:prSet presAssocID="{06192E52-4C68-4D28-8CEE-2BAFBB374785}" presName="space" presStyleCnt="0"/>
      <dgm:spPr/>
    </dgm:pt>
    <dgm:pt modelId="{7C8EE91D-10AA-4F7A-BA41-539AA94B0024}" type="pres">
      <dgm:prSet presAssocID="{A32363B1-C016-41F7-BD67-90E83C297DC8}" presName="composite" presStyleCnt="0"/>
      <dgm:spPr/>
    </dgm:pt>
    <dgm:pt modelId="{4AFC7923-18B3-4C61-BEAD-F43BD19649F3}" type="pres">
      <dgm:prSet presAssocID="{A32363B1-C016-41F7-BD67-90E83C297DC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9BF0068-7E90-4A67-87BE-AFD700436F6C}" type="pres">
      <dgm:prSet presAssocID="{A32363B1-C016-41F7-BD67-90E83C297DC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5F5D000-7DE2-4019-BB49-D2D471952FE2}" type="presOf" srcId="{55426232-F176-4A46-934D-073FB6BA8576}" destId="{7E6C7B5B-3802-4F74-A466-E0DF4F10AE93}" srcOrd="0" destOrd="4" presId="urn:microsoft.com/office/officeart/2005/8/layout/hList1"/>
    <dgm:cxn modelId="{90657102-ED01-45F5-B045-A7A78CBC34B5}" srcId="{A32363B1-C016-41F7-BD67-90E83C297DC8}" destId="{89B08352-9CC0-498C-896E-F681107B6AEA}" srcOrd="0" destOrd="0" parTransId="{00B88949-FEEF-49FD-992D-8A5FC8DF3AAA}" sibTransId="{E5F34F42-FB14-4ED1-958D-DD510D9AA205}"/>
    <dgm:cxn modelId="{3027DC02-A640-4620-A30D-827A5108BE99}" srcId="{87FE16C1-0E79-49FF-B4B9-0E0E4B77B414}" destId="{348D6E92-8314-49DA-92E6-D9DA16038F46}" srcOrd="8" destOrd="0" parTransId="{A98BC295-EF80-4F52-9C8E-2CBA3DE22E4E}" sibTransId="{4EA7A1AB-42D6-46A6-A981-C9BFADF074FB}"/>
    <dgm:cxn modelId="{1EC6B108-1C5D-4AE1-9209-FFEB7BCFC43C}" srcId="{A32363B1-C016-41F7-BD67-90E83C297DC8}" destId="{355E638E-297F-4CA7-83E8-957F7B56CF43}" srcOrd="4" destOrd="0" parTransId="{4DE7BECB-8EE4-4000-93A4-E4372B626092}" sibTransId="{69E2F688-D786-4D2E-8985-EF3D79D49755}"/>
    <dgm:cxn modelId="{BD5F9A09-72D5-497D-97A7-6EFEAB96B01D}" srcId="{A32363B1-C016-41F7-BD67-90E83C297DC8}" destId="{1A82A60D-BDA1-4066-A49E-CE9B4F307FA4}" srcOrd="6" destOrd="0" parTransId="{2D688619-9A8B-4464-A3C8-38D0ECAB7573}" sibTransId="{89CAABFB-3657-412F-84D2-E1B927535779}"/>
    <dgm:cxn modelId="{11FB3815-2E77-41C4-A7B4-5CA141BAB72A}" type="presOf" srcId="{348D6E92-8314-49DA-92E6-D9DA16038F46}" destId="{7E6C7B5B-3802-4F74-A466-E0DF4F10AE93}" srcOrd="0" destOrd="8" presId="urn:microsoft.com/office/officeart/2005/8/layout/hList1"/>
    <dgm:cxn modelId="{61E43118-A99F-44DF-AE11-73A36D003F80}" type="presOf" srcId="{355E638E-297F-4CA7-83E8-957F7B56CF43}" destId="{39BF0068-7E90-4A67-87BE-AFD700436F6C}" srcOrd="0" destOrd="4" presId="urn:microsoft.com/office/officeart/2005/8/layout/hList1"/>
    <dgm:cxn modelId="{B317461C-863F-404C-9D43-A5AFC7D5DF00}" srcId="{1BEC8633-D6C7-43B0-AC8E-430851AB39C2}" destId="{A32363B1-C016-41F7-BD67-90E83C297DC8}" srcOrd="1" destOrd="0" parTransId="{247FC804-3573-4875-BDFE-EF2714C01A4E}" sibTransId="{41540B1C-6F10-47A3-8CC8-482E366AD572}"/>
    <dgm:cxn modelId="{A579F11C-704C-4A85-88B8-042916449AC6}" type="presOf" srcId="{0EB8F88B-ED5C-4973-9D10-E8F29AB4A498}" destId="{7E6C7B5B-3802-4F74-A466-E0DF4F10AE93}" srcOrd="0" destOrd="9" presId="urn:microsoft.com/office/officeart/2005/8/layout/hList1"/>
    <dgm:cxn modelId="{40E08B20-F248-4B92-8D39-38C1CA0B2209}" type="presOf" srcId="{572D6432-F7EA-4DA5-B230-97161B14D4F8}" destId="{39BF0068-7E90-4A67-87BE-AFD700436F6C}" srcOrd="0" destOrd="7" presId="urn:microsoft.com/office/officeart/2005/8/layout/hList1"/>
    <dgm:cxn modelId="{A9E49B2C-3902-40E6-BC9A-214BB3AD0DF4}" type="presOf" srcId="{BAD4770E-EACC-4A20-B867-0904EB9D6B20}" destId="{7E6C7B5B-3802-4F74-A466-E0DF4F10AE93}" srcOrd="0" destOrd="0" presId="urn:microsoft.com/office/officeart/2005/8/layout/hList1"/>
    <dgm:cxn modelId="{FDF9142E-613D-47C2-8D8D-41C1353A8579}" srcId="{A32363B1-C016-41F7-BD67-90E83C297DC8}" destId="{572D6432-F7EA-4DA5-B230-97161B14D4F8}" srcOrd="7" destOrd="0" parTransId="{31524CDF-A4D7-47D0-A2D8-E0445EDE04C3}" sibTransId="{26051429-F97E-453F-BDCF-95E0348BC1EB}"/>
    <dgm:cxn modelId="{F4214738-F85B-4F25-B6EE-3B6C00FE9494}" type="presOf" srcId="{B28113E9-2328-4AD7-B6B4-FA74C65B09FD}" destId="{39BF0068-7E90-4A67-87BE-AFD700436F6C}" srcOrd="0" destOrd="2" presId="urn:microsoft.com/office/officeart/2005/8/layout/hList1"/>
    <dgm:cxn modelId="{FC32FC5C-95F0-48F7-9640-56782C7F857D}" srcId="{87FE16C1-0E79-49FF-B4B9-0E0E4B77B414}" destId="{FF916AC6-9F1F-486A-A955-39C0B8F357AC}" srcOrd="2" destOrd="0" parTransId="{34DD48A5-AF9A-4F8B-924A-9AF2996F45D8}" sibTransId="{D2BBBF9A-79B3-44DC-9189-3437D731116E}"/>
    <dgm:cxn modelId="{99ABBD5E-5A3E-43B9-AD0B-DCD7F0CF37CD}" srcId="{87FE16C1-0E79-49FF-B4B9-0E0E4B77B414}" destId="{55426232-F176-4A46-934D-073FB6BA8576}" srcOrd="4" destOrd="0" parTransId="{38746683-DBDB-4AA3-B270-DF0A636A728B}" sibTransId="{4AD1B325-8E09-495D-82A8-650CA750F757}"/>
    <dgm:cxn modelId="{94C0A642-510B-419E-8C61-AE9C2355A4E3}" type="presOf" srcId="{F28EF08E-3163-4C58-AFAD-A7506BE80C3A}" destId="{39BF0068-7E90-4A67-87BE-AFD700436F6C}" srcOrd="0" destOrd="3" presId="urn:microsoft.com/office/officeart/2005/8/layout/hList1"/>
    <dgm:cxn modelId="{6723EB62-A182-4B76-8142-18C8925790D6}" type="presOf" srcId="{043C0A13-5C7C-48A8-AF48-CCE447A3FCAB}" destId="{7E6C7B5B-3802-4F74-A466-E0DF4F10AE93}" srcOrd="0" destOrd="3" presId="urn:microsoft.com/office/officeart/2005/8/layout/hList1"/>
    <dgm:cxn modelId="{28390144-41AD-42E0-9844-F00E7A108D91}" srcId="{87FE16C1-0E79-49FF-B4B9-0E0E4B77B414}" destId="{0EB8F88B-ED5C-4973-9D10-E8F29AB4A498}" srcOrd="9" destOrd="0" parTransId="{3A7B095A-F9F8-412D-869C-AFF2D099320F}" sibTransId="{6CE65D89-EB9F-4D14-B6FA-DC886F788373}"/>
    <dgm:cxn modelId="{8E915B6D-0849-4E9A-8663-8ADC233EB3A4}" srcId="{A32363B1-C016-41F7-BD67-90E83C297DC8}" destId="{136D6CEF-0034-4546-A648-AF32F50356E6}" srcOrd="1" destOrd="0" parTransId="{190BD356-22CC-487D-8DFF-55309FB9171A}" sibTransId="{B701F45C-7DC7-4A00-9BC1-A89FE1404BA0}"/>
    <dgm:cxn modelId="{3496B54E-9A29-47AE-B736-FC01796530B3}" type="presOf" srcId="{15048D7D-0C89-4E1F-A3B9-2091D45996FD}" destId="{7E6C7B5B-3802-4F74-A466-E0DF4F10AE93}" srcOrd="0" destOrd="5" presId="urn:microsoft.com/office/officeart/2005/8/layout/hList1"/>
    <dgm:cxn modelId="{32B5534F-4B72-4E38-81F8-951EE7B86D65}" type="presOf" srcId="{A32363B1-C016-41F7-BD67-90E83C297DC8}" destId="{4AFC7923-18B3-4C61-BEAD-F43BD19649F3}" srcOrd="0" destOrd="0" presId="urn:microsoft.com/office/officeart/2005/8/layout/hList1"/>
    <dgm:cxn modelId="{A595DF52-F17B-4C3C-BCD8-859252355556}" srcId="{A32363B1-C016-41F7-BD67-90E83C297DC8}" destId="{B28113E9-2328-4AD7-B6B4-FA74C65B09FD}" srcOrd="2" destOrd="0" parTransId="{D2785E1F-971F-4F1E-A74C-51CA01D466E4}" sibTransId="{E8182A4F-BC03-47C5-B6AF-D4A08E881C05}"/>
    <dgm:cxn modelId="{57C97C53-00EA-4EA4-A61C-FBC57664E36C}" srcId="{87FE16C1-0E79-49FF-B4B9-0E0E4B77B414}" destId="{5047064A-DF7A-487A-ADE7-93F5272F359E}" srcOrd="7" destOrd="0" parTransId="{EBE9B9DE-57AF-493E-986A-1A207329A2B3}" sibTransId="{4B647C49-70ED-4642-93F5-EB93BDAE3B11}"/>
    <dgm:cxn modelId="{39A14D57-F169-4FE7-8D2D-4919DA91FE20}" srcId="{87FE16C1-0E79-49FF-B4B9-0E0E4B77B414}" destId="{15048D7D-0C89-4E1F-A3B9-2091D45996FD}" srcOrd="5" destOrd="0" parTransId="{0DC9E994-E0B4-4926-8DE1-FB60CC6558ED}" sibTransId="{79394F3D-1243-4249-BFFE-02281AF9798E}"/>
    <dgm:cxn modelId="{36CD1580-C0DE-4E23-9936-71F7A11B9368}" srcId="{87FE16C1-0E79-49FF-B4B9-0E0E4B77B414}" destId="{043C0A13-5C7C-48A8-AF48-CCE447A3FCAB}" srcOrd="3" destOrd="0" parTransId="{6FD6EB4E-BF61-490E-AD19-C7760E71C711}" sibTransId="{128F0F56-48AA-4FCE-B41D-D5714AD94C75}"/>
    <dgm:cxn modelId="{5BC91C80-BD0B-4C14-9D0B-E56B8B53A72C}" type="presOf" srcId="{090BA6E4-86FE-4602-8B78-BDFE4409460D}" destId="{7E6C7B5B-3802-4F74-A466-E0DF4F10AE93}" srcOrd="0" destOrd="1" presId="urn:microsoft.com/office/officeart/2005/8/layout/hList1"/>
    <dgm:cxn modelId="{FE7FD687-3BDF-4475-9EA3-D1E5A81211E3}" type="presOf" srcId="{1A82A60D-BDA1-4066-A49E-CE9B4F307FA4}" destId="{39BF0068-7E90-4A67-87BE-AFD700436F6C}" srcOrd="0" destOrd="6" presId="urn:microsoft.com/office/officeart/2005/8/layout/hList1"/>
    <dgm:cxn modelId="{F4159A8A-DFF9-469E-88F4-06C1546B72BD}" srcId="{A32363B1-C016-41F7-BD67-90E83C297DC8}" destId="{F28EF08E-3163-4C58-AFAD-A7506BE80C3A}" srcOrd="3" destOrd="0" parTransId="{B6BEAC66-DE63-423E-A7B6-46A8B40F7749}" sibTransId="{179BFE23-4134-4FE0-BD36-F2B30F63283B}"/>
    <dgm:cxn modelId="{B9C5BD94-8B58-4FA2-8ABE-30253D4AEB33}" type="presOf" srcId="{5047064A-DF7A-487A-ADE7-93F5272F359E}" destId="{7E6C7B5B-3802-4F74-A466-E0DF4F10AE93}" srcOrd="0" destOrd="7" presId="urn:microsoft.com/office/officeart/2005/8/layout/hList1"/>
    <dgm:cxn modelId="{A0B44198-03A6-4323-9B9D-D7C0DA877D78}" type="presOf" srcId="{BF4CD2BB-46A1-454D-933B-DB37A14C686E}" destId="{7E6C7B5B-3802-4F74-A466-E0DF4F10AE93}" srcOrd="0" destOrd="6" presId="urn:microsoft.com/office/officeart/2005/8/layout/hList1"/>
    <dgm:cxn modelId="{846B32AA-3F40-420E-9D70-605DC798DC4C}" type="presOf" srcId="{89B08352-9CC0-498C-896E-F681107B6AEA}" destId="{39BF0068-7E90-4A67-87BE-AFD700436F6C}" srcOrd="0" destOrd="0" presId="urn:microsoft.com/office/officeart/2005/8/layout/hList1"/>
    <dgm:cxn modelId="{A7DFABAC-025E-4816-8E6A-9D6F461D93D3}" srcId="{87FE16C1-0E79-49FF-B4B9-0E0E4B77B414}" destId="{BAD4770E-EACC-4A20-B867-0904EB9D6B20}" srcOrd="0" destOrd="0" parTransId="{68C8224C-10A2-4447-ADA0-5402FB09AF42}" sibTransId="{87DD775F-0CB3-446E-AB40-D2F527F19157}"/>
    <dgm:cxn modelId="{28D937B7-9B7A-4EF5-AF4C-459740112987}" srcId="{A32363B1-C016-41F7-BD67-90E83C297DC8}" destId="{630F9DF4-ADDC-493B-82A3-7A183B6C22C7}" srcOrd="5" destOrd="0" parTransId="{5BCE9720-EB97-4B79-8761-E7845244CE50}" sibTransId="{0C39B8FF-DA77-4FD1-AB46-F1BCA797C6CA}"/>
    <dgm:cxn modelId="{927AD9BA-9EC6-4A25-8CA4-29721319D420}" type="presOf" srcId="{136D6CEF-0034-4546-A648-AF32F50356E6}" destId="{39BF0068-7E90-4A67-87BE-AFD700436F6C}" srcOrd="0" destOrd="1" presId="urn:microsoft.com/office/officeart/2005/8/layout/hList1"/>
    <dgm:cxn modelId="{1E103DC7-A903-4716-BCC9-9B854DEB49E9}" srcId="{1BEC8633-D6C7-43B0-AC8E-430851AB39C2}" destId="{87FE16C1-0E79-49FF-B4B9-0E0E4B77B414}" srcOrd="0" destOrd="0" parTransId="{24D7A135-9111-4BC5-82B2-56A00AEFA8F0}" sibTransId="{06192E52-4C68-4D28-8CEE-2BAFBB374785}"/>
    <dgm:cxn modelId="{514779C8-882A-4F18-94DE-2802F9AB800B}" type="presOf" srcId="{1BEC8633-D6C7-43B0-AC8E-430851AB39C2}" destId="{3D050A3C-1880-4445-A3E3-47F2C7CEF76F}" srcOrd="0" destOrd="0" presId="urn:microsoft.com/office/officeart/2005/8/layout/hList1"/>
    <dgm:cxn modelId="{3E3DF4CA-D925-4A68-9A56-9004089B4538}" type="presOf" srcId="{630F9DF4-ADDC-493B-82A3-7A183B6C22C7}" destId="{39BF0068-7E90-4A67-87BE-AFD700436F6C}" srcOrd="0" destOrd="5" presId="urn:microsoft.com/office/officeart/2005/8/layout/hList1"/>
    <dgm:cxn modelId="{CF24A2D2-978E-449F-AC71-FDB7DC4B439E}" srcId="{87FE16C1-0E79-49FF-B4B9-0E0E4B77B414}" destId="{BF4CD2BB-46A1-454D-933B-DB37A14C686E}" srcOrd="6" destOrd="0" parTransId="{D4777B69-27B3-4DDC-B063-CA4463C6C9B3}" sibTransId="{3A90CEB3-8B4D-404C-A228-7DE63DA7B467}"/>
    <dgm:cxn modelId="{241656D6-F750-4C7A-9A72-6887FEB25712}" srcId="{87FE16C1-0E79-49FF-B4B9-0E0E4B77B414}" destId="{090BA6E4-86FE-4602-8B78-BDFE4409460D}" srcOrd="1" destOrd="0" parTransId="{6CBB347F-0C43-48E4-BD04-654B9CB6794D}" sibTransId="{A5AC1423-275A-40E5-A92B-375DF61E8791}"/>
    <dgm:cxn modelId="{B7F414E9-7089-4DD3-97C7-6594BDB2825D}" type="presOf" srcId="{FF916AC6-9F1F-486A-A955-39C0B8F357AC}" destId="{7E6C7B5B-3802-4F74-A466-E0DF4F10AE93}" srcOrd="0" destOrd="2" presId="urn:microsoft.com/office/officeart/2005/8/layout/hList1"/>
    <dgm:cxn modelId="{819B46FE-C056-4091-93B3-0A4463D9D95A}" type="presOf" srcId="{87FE16C1-0E79-49FF-B4B9-0E0E4B77B414}" destId="{4193A1A2-4DB6-4D7D-8113-326EDC807148}" srcOrd="0" destOrd="0" presId="urn:microsoft.com/office/officeart/2005/8/layout/hList1"/>
    <dgm:cxn modelId="{CCB8B895-5D06-4400-9AB3-ED3100B75BEF}" type="presParOf" srcId="{3D050A3C-1880-4445-A3E3-47F2C7CEF76F}" destId="{403CCB8F-1D03-4438-9130-B502FB5AE733}" srcOrd="0" destOrd="0" presId="urn:microsoft.com/office/officeart/2005/8/layout/hList1"/>
    <dgm:cxn modelId="{3C31C77A-A062-4ACF-91D7-F2600470D682}" type="presParOf" srcId="{403CCB8F-1D03-4438-9130-B502FB5AE733}" destId="{4193A1A2-4DB6-4D7D-8113-326EDC807148}" srcOrd="0" destOrd="0" presId="urn:microsoft.com/office/officeart/2005/8/layout/hList1"/>
    <dgm:cxn modelId="{3932A04B-423A-47C8-9730-1172C8F9EE2E}" type="presParOf" srcId="{403CCB8F-1D03-4438-9130-B502FB5AE733}" destId="{7E6C7B5B-3802-4F74-A466-E0DF4F10AE93}" srcOrd="1" destOrd="0" presId="urn:microsoft.com/office/officeart/2005/8/layout/hList1"/>
    <dgm:cxn modelId="{85D13056-1D98-445B-935E-1BD827A08B46}" type="presParOf" srcId="{3D050A3C-1880-4445-A3E3-47F2C7CEF76F}" destId="{FA065E56-1D66-4EBC-9F31-4DEEC3DDF542}" srcOrd="1" destOrd="0" presId="urn:microsoft.com/office/officeart/2005/8/layout/hList1"/>
    <dgm:cxn modelId="{4D60A92D-677E-4128-8489-744F59C65E47}" type="presParOf" srcId="{3D050A3C-1880-4445-A3E3-47F2C7CEF76F}" destId="{7C8EE91D-10AA-4F7A-BA41-539AA94B0024}" srcOrd="2" destOrd="0" presId="urn:microsoft.com/office/officeart/2005/8/layout/hList1"/>
    <dgm:cxn modelId="{8AF21B18-1EE2-4D54-801A-516F2D6CA004}" type="presParOf" srcId="{7C8EE91D-10AA-4F7A-BA41-539AA94B0024}" destId="{4AFC7923-18B3-4C61-BEAD-F43BD19649F3}" srcOrd="0" destOrd="0" presId="urn:microsoft.com/office/officeart/2005/8/layout/hList1"/>
    <dgm:cxn modelId="{8C859679-E0C8-4071-9883-710FB6F7460E}" type="presParOf" srcId="{7C8EE91D-10AA-4F7A-BA41-539AA94B0024}" destId="{39BF0068-7E90-4A67-87BE-AFD700436F6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3A1A2-4DB6-4D7D-8113-326EDC807148}">
      <dsp:nvSpPr>
        <dsp:cNvPr id="0" name=""/>
        <dsp:cNvSpPr/>
      </dsp:nvSpPr>
      <dsp:spPr>
        <a:xfrm>
          <a:off x="3249" y="282067"/>
          <a:ext cx="1954185" cy="374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300" kern="1200" dirty="0"/>
            <a:t>I</a:t>
          </a:r>
        </a:p>
      </dsp:txBody>
      <dsp:txXfrm>
        <a:off x="3249" y="282067"/>
        <a:ext cx="1954185" cy="374400"/>
      </dsp:txXfrm>
    </dsp:sp>
    <dsp:sp modelId="{7E6C7B5B-3802-4F74-A466-E0DF4F10AE93}">
      <dsp:nvSpPr>
        <dsp:cNvPr id="0" name=""/>
        <dsp:cNvSpPr/>
      </dsp:nvSpPr>
      <dsp:spPr>
        <a:xfrm>
          <a:off x="3249" y="656467"/>
          <a:ext cx="1954185" cy="337948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Sistema de Números Reales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Funciones y Gráficas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Límites y Continuidad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Diferenciación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Aplicaciones de la derivada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Integración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Aplicaciones de la integral</a:t>
          </a:r>
          <a:endParaRPr lang="es-BO" sz="1300" kern="1200" dirty="0"/>
        </a:p>
      </dsp:txBody>
      <dsp:txXfrm>
        <a:off x="3249" y="656467"/>
        <a:ext cx="1954185" cy="3379481"/>
      </dsp:txXfrm>
    </dsp:sp>
    <dsp:sp modelId="{4AFC7923-18B3-4C61-BEAD-F43BD19649F3}">
      <dsp:nvSpPr>
        <dsp:cNvPr id="0" name=""/>
        <dsp:cNvSpPr/>
      </dsp:nvSpPr>
      <dsp:spPr>
        <a:xfrm>
          <a:off x="2231020" y="282067"/>
          <a:ext cx="1954185" cy="374400"/>
        </a:xfrm>
        <a:prstGeom prst="rect">
          <a:avLst/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 w="25400" cap="flat" cmpd="sng" algn="ctr">
          <a:solidFill>
            <a:schemeClr val="accent3">
              <a:hueOff val="-5608813"/>
              <a:satOff val="-2884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300" kern="1200" dirty="0"/>
            <a:t>II</a:t>
          </a:r>
        </a:p>
      </dsp:txBody>
      <dsp:txXfrm>
        <a:off x="2231020" y="282067"/>
        <a:ext cx="1954185" cy="374400"/>
      </dsp:txXfrm>
    </dsp:sp>
    <dsp:sp modelId="{39BF0068-7E90-4A67-87BE-AFD700436F6C}">
      <dsp:nvSpPr>
        <dsp:cNvPr id="0" name=""/>
        <dsp:cNvSpPr/>
      </dsp:nvSpPr>
      <dsp:spPr>
        <a:xfrm>
          <a:off x="2231020" y="656467"/>
          <a:ext cx="1954185" cy="3379481"/>
        </a:xfrm>
        <a:prstGeom prst="rect">
          <a:avLst/>
        </a:prstGeom>
        <a:solidFill>
          <a:schemeClr val="accent3">
            <a:tint val="40000"/>
            <a:alpha val="90000"/>
            <a:hueOff val="-5458930"/>
            <a:satOff val="-4492"/>
            <a:lumOff val="-45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5458930"/>
              <a:satOff val="-4492"/>
              <a:lumOff val="-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Vectores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Geometría Analítica Sólida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Funciones Vectoriales de variable real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Funciones vectoriales de variable vectorial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Integrales Múltiples: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kern="1200" dirty="0"/>
            <a:t>Tópicos de cálculo vectorial.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Sucesiones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series</a:t>
          </a:r>
          <a:endParaRPr lang="es-BO" sz="1300" kern="1200" dirty="0"/>
        </a:p>
      </dsp:txBody>
      <dsp:txXfrm>
        <a:off x="2231020" y="656467"/>
        <a:ext cx="1954185" cy="3379481"/>
      </dsp:txXfrm>
    </dsp:sp>
    <dsp:sp modelId="{E0B29121-7110-48DE-A83F-9085C0A909B8}">
      <dsp:nvSpPr>
        <dsp:cNvPr id="0" name=""/>
        <dsp:cNvSpPr/>
      </dsp:nvSpPr>
      <dsp:spPr>
        <a:xfrm>
          <a:off x="4458791" y="282067"/>
          <a:ext cx="1954185" cy="374400"/>
        </a:xfrm>
        <a:prstGeom prst="rect">
          <a:avLst/>
        </a:prstGeom>
        <a:solidFill>
          <a:schemeClr val="accent3">
            <a:hueOff val="-11217627"/>
            <a:satOff val="-5768"/>
            <a:lumOff val="-2483"/>
            <a:alphaOff val="0"/>
          </a:schemeClr>
        </a:solidFill>
        <a:ln w="25400" cap="flat" cmpd="sng" algn="ctr">
          <a:solidFill>
            <a:schemeClr val="accent3">
              <a:hueOff val="-11217627"/>
              <a:satOff val="-5768"/>
              <a:lumOff val="-24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300" kern="1200" dirty="0"/>
            <a:t>III</a:t>
          </a:r>
        </a:p>
      </dsp:txBody>
      <dsp:txXfrm>
        <a:off x="4458791" y="282067"/>
        <a:ext cx="1954185" cy="374400"/>
      </dsp:txXfrm>
    </dsp:sp>
    <dsp:sp modelId="{4D016E26-7A21-41F2-BED5-68FB0FEF6DB7}">
      <dsp:nvSpPr>
        <dsp:cNvPr id="0" name=""/>
        <dsp:cNvSpPr/>
      </dsp:nvSpPr>
      <dsp:spPr>
        <a:xfrm>
          <a:off x="4458791" y="656467"/>
          <a:ext cx="1954185" cy="3379481"/>
        </a:xfrm>
        <a:prstGeom prst="rect">
          <a:avLst/>
        </a:prstGeom>
        <a:solidFill>
          <a:schemeClr val="accent3">
            <a:tint val="40000"/>
            <a:alpha val="90000"/>
            <a:hueOff val="-10917859"/>
            <a:satOff val="-8983"/>
            <a:lumOff val="-914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10917859"/>
              <a:satOff val="-8983"/>
              <a:lumOff val="-9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Naturaleza de las ecuaciones diferenciales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Ecuaciones de primer orden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Ecuaciones lineales de segundo orden y superior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Soluciones de series de potencias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Transformadas de Laplace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Sistemas de ecuaciones lineales de primer orden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Ecuaciones no lineales y estabilidad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Series de Fourier (métodos III)</a:t>
          </a:r>
          <a:endParaRPr lang="es-BO" sz="1300" kern="1200" dirty="0"/>
        </a:p>
      </dsp:txBody>
      <dsp:txXfrm>
        <a:off x="4458791" y="656467"/>
        <a:ext cx="1954185" cy="3379481"/>
      </dsp:txXfrm>
    </dsp:sp>
    <dsp:sp modelId="{5560501B-164D-4AA6-A583-64B5144740D6}">
      <dsp:nvSpPr>
        <dsp:cNvPr id="0" name=""/>
        <dsp:cNvSpPr/>
      </dsp:nvSpPr>
      <dsp:spPr>
        <a:xfrm>
          <a:off x="6686562" y="282067"/>
          <a:ext cx="1954185" cy="374400"/>
        </a:xfrm>
        <a:prstGeom prst="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300" kern="1200" dirty="0"/>
            <a:t>IV</a:t>
          </a:r>
        </a:p>
      </dsp:txBody>
      <dsp:txXfrm>
        <a:off x="6686562" y="282067"/>
        <a:ext cx="1954185" cy="374400"/>
      </dsp:txXfrm>
    </dsp:sp>
    <dsp:sp modelId="{7F1ED8DE-F12A-43FF-BA42-401BB86B002D}">
      <dsp:nvSpPr>
        <dsp:cNvPr id="0" name=""/>
        <dsp:cNvSpPr/>
      </dsp:nvSpPr>
      <dsp:spPr>
        <a:xfrm>
          <a:off x="6686562" y="656467"/>
          <a:ext cx="1954185" cy="3379481"/>
        </a:xfrm>
        <a:prstGeom prst="rect">
          <a:avLst/>
        </a:prstGeom>
        <a:solidFill>
          <a:schemeClr val="accent3">
            <a:tint val="40000"/>
            <a:alpha val="90000"/>
            <a:hueOff val="-16376788"/>
            <a:satOff val="-13475"/>
            <a:lumOff val="-137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16376788"/>
              <a:satOff val="-13475"/>
              <a:lumOff val="-13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Funciones Analíticas: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Teorema de Cauchy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/>
            <a:t>Representación en series de funciones analíticas:</a:t>
          </a:r>
          <a:endParaRPr lang="es-BO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1300" b="0" i="0" u="none" kern="1200" dirty="0"/>
            <a:t>Cálculo de residuos:</a:t>
          </a:r>
          <a:endParaRPr lang="es-BO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(es requisito para métodos III)</a:t>
          </a:r>
          <a:endParaRPr lang="es-BO" sz="1300" kern="1200" dirty="0"/>
        </a:p>
      </dsp:txBody>
      <dsp:txXfrm>
        <a:off x="6686562" y="656467"/>
        <a:ext cx="1954185" cy="33794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C3C41-C4C1-4FFD-95D1-8034E9F47345}">
      <dsp:nvSpPr>
        <dsp:cNvPr id="0" name=""/>
        <dsp:cNvSpPr/>
      </dsp:nvSpPr>
      <dsp:spPr>
        <a:xfrm>
          <a:off x="0" y="127683"/>
          <a:ext cx="7858180" cy="748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3200" kern="1200" dirty="0"/>
            <a:t>Aplicaciones de la derivada</a:t>
          </a:r>
        </a:p>
      </dsp:txBody>
      <dsp:txXfrm>
        <a:off x="36553" y="164236"/>
        <a:ext cx="7785074" cy="675694"/>
      </dsp:txXfrm>
    </dsp:sp>
    <dsp:sp modelId="{14871635-0446-48D9-B515-458750301AEB}">
      <dsp:nvSpPr>
        <dsp:cNvPr id="0" name=""/>
        <dsp:cNvSpPr/>
      </dsp:nvSpPr>
      <dsp:spPr>
        <a:xfrm>
          <a:off x="0" y="876483"/>
          <a:ext cx="7858180" cy="245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9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Máximos y mínimos locales y globales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Funciones crecientes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y decrecientes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Caracterización de puntos óptimos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Convexidad, concavidad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Derivada de funciones implícitas</a:t>
          </a:r>
        </a:p>
      </dsp:txBody>
      <dsp:txXfrm>
        <a:off x="0" y="876483"/>
        <a:ext cx="7858180" cy="2450880"/>
      </dsp:txXfrm>
    </dsp:sp>
    <dsp:sp modelId="{EB82966D-B9FB-4AF5-9BC5-DF2BFB50873A}">
      <dsp:nvSpPr>
        <dsp:cNvPr id="0" name=""/>
        <dsp:cNvSpPr/>
      </dsp:nvSpPr>
      <dsp:spPr>
        <a:xfrm>
          <a:off x="0" y="3327363"/>
          <a:ext cx="7858180" cy="748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3200" kern="1200" dirty="0"/>
            <a:t>Aplicaciones de la integral</a:t>
          </a:r>
        </a:p>
      </dsp:txBody>
      <dsp:txXfrm>
        <a:off x="36553" y="3363916"/>
        <a:ext cx="7785074" cy="675694"/>
      </dsp:txXfrm>
    </dsp:sp>
    <dsp:sp modelId="{6D8E8A02-0DEB-499B-B8F8-734B493B60E2}">
      <dsp:nvSpPr>
        <dsp:cNvPr id="0" name=""/>
        <dsp:cNvSpPr/>
      </dsp:nvSpPr>
      <dsp:spPr>
        <a:xfrm>
          <a:off x="0" y="4076164"/>
          <a:ext cx="7858180" cy="122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9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Cálculo de áreas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500" kern="1200" dirty="0"/>
            <a:t>Cálculo de volúmenes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BO" sz="2500" kern="1200" dirty="0"/>
        </a:p>
      </dsp:txBody>
      <dsp:txXfrm>
        <a:off x="0" y="4076164"/>
        <a:ext cx="7858180" cy="1225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C3C41-C4C1-4FFD-95D1-8034E9F47345}">
      <dsp:nvSpPr>
        <dsp:cNvPr id="0" name=""/>
        <dsp:cNvSpPr/>
      </dsp:nvSpPr>
      <dsp:spPr>
        <a:xfrm>
          <a:off x="0" y="104756"/>
          <a:ext cx="7786742" cy="444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900" b="0" i="0" u="none" kern="1200" dirty="0"/>
            <a:t>Funciones Vectoriales de variable real</a:t>
          </a:r>
          <a:endParaRPr lang="es-BO" sz="1900" kern="1200" dirty="0"/>
        </a:p>
      </dsp:txBody>
      <dsp:txXfrm>
        <a:off x="21704" y="126460"/>
        <a:ext cx="7743334" cy="401192"/>
      </dsp:txXfrm>
    </dsp:sp>
    <dsp:sp modelId="{14871635-0446-48D9-B515-458750301AEB}">
      <dsp:nvSpPr>
        <dsp:cNvPr id="0" name=""/>
        <dsp:cNvSpPr/>
      </dsp:nvSpPr>
      <dsp:spPr>
        <a:xfrm>
          <a:off x="0" y="549356"/>
          <a:ext cx="7786742" cy="747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Curvas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Vectores unitarios tangente, normal, </a:t>
          </a:r>
          <a:r>
            <a:rPr lang="es-BO" sz="1500" kern="1200" dirty="0" err="1"/>
            <a:t>binormal</a:t>
          </a:r>
          <a:r>
            <a:rPr lang="es-BO" sz="1500" kern="1200" dirty="0"/>
            <a:t>, torsión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Longitud de arco</a:t>
          </a:r>
        </a:p>
      </dsp:txBody>
      <dsp:txXfrm>
        <a:off x="0" y="549356"/>
        <a:ext cx="7786742" cy="747270"/>
      </dsp:txXfrm>
    </dsp:sp>
    <dsp:sp modelId="{EB82966D-B9FB-4AF5-9BC5-DF2BFB50873A}">
      <dsp:nvSpPr>
        <dsp:cNvPr id="0" name=""/>
        <dsp:cNvSpPr/>
      </dsp:nvSpPr>
      <dsp:spPr>
        <a:xfrm>
          <a:off x="0" y="1296626"/>
          <a:ext cx="7786742" cy="444600"/>
        </a:xfrm>
        <a:prstGeom prst="roundRect">
          <a:avLst/>
        </a:prstGeom>
        <a:gradFill rotWithShape="0">
          <a:gsLst>
            <a:gs pos="0">
              <a:schemeClr val="accent4">
                <a:hueOff val="-1070112"/>
                <a:satOff val="13230"/>
                <a:lumOff val="-4313"/>
                <a:alphaOff val="0"/>
                <a:tint val="92000"/>
                <a:satMod val="170000"/>
              </a:schemeClr>
            </a:gs>
            <a:gs pos="15000">
              <a:schemeClr val="accent4">
                <a:hueOff val="-1070112"/>
                <a:satOff val="13230"/>
                <a:lumOff val="-43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070112"/>
                <a:satOff val="13230"/>
                <a:lumOff val="-43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070112"/>
                <a:satOff val="13230"/>
                <a:lumOff val="-43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070112"/>
                <a:satOff val="13230"/>
                <a:lumOff val="-43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900" b="0" i="0" u="none" kern="1200" dirty="0"/>
            <a:t>Funciones vectoriales de variable vectorial</a:t>
          </a:r>
          <a:endParaRPr lang="es-BO" sz="1900" kern="1200" dirty="0"/>
        </a:p>
      </dsp:txBody>
      <dsp:txXfrm>
        <a:off x="21704" y="1318330"/>
        <a:ext cx="7743334" cy="401192"/>
      </dsp:txXfrm>
    </dsp:sp>
    <dsp:sp modelId="{6D8E8A02-0DEB-499B-B8F8-734B493B60E2}">
      <dsp:nvSpPr>
        <dsp:cNvPr id="0" name=""/>
        <dsp:cNvSpPr/>
      </dsp:nvSpPr>
      <dsp:spPr>
        <a:xfrm>
          <a:off x="0" y="1741226"/>
          <a:ext cx="7786742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Derivadas parciales y derivadas direccionales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Plano tangente.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Máximos y Mínimos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Multiplicadores de </a:t>
          </a:r>
          <a:r>
            <a:rPr lang="es-BO" sz="1500" kern="1200" dirty="0" err="1"/>
            <a:t>Lagrange</a:t>
          </a:r>
          <a:endParaRPr lang="es-BO" sz="1500" kern="1200" dirty="0"/>
        </a:p>
      </dsp:txBody>
      <dsp:txXfrm>
        <a:off x="0" y="1741226"/>
        <a:ext cx="7786742" cy="983250"/>
      </dsp:txXfrm>
    </dsp:sp>
    <dsp:sp modelId="{427C16AF-61B9-4381-AE13-BF4A11CD3C2C}">
      <dsp:nvSpPr>
        <dsp:cNvPr id="0" name=""/>
        <dsp:cNvSpPr/>
      </dsp:nvSpPr>
      <dsp:spPr>
        <a:xfrm>
          <a:off x="0" y="2724476"/>
          <a:ext cx="7786742" cy="444600"/>
        </a:xfrm>
        <a:prstGeom prst="roundRect">
          <a:avLst/>
        </a:prstGeom>
        <a:gradFill rotWithShape="0">
          <a:gsLst>
            <a:gs pos="0">
              <a:schemeClr val="accent4">
                <a:hueOff val="-2140224"/>
                <a:satOff val="26460"/>
                <a:lumOff val="-8626"/>
                <a:alphaOff val="0"/>
                <a:tint val="92000"/>
                <a:satMod val="170000"/>
              </a:schemeClr>
            </a:gs>
            <a:gs pos="15000">
              <a:schemeClr val="accent4">
                <a:hueOff val="-2140224"/>
                <a:satOff val="26460"/>
                <a:lumOff val="-8626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140224"/>
                <a:satOff val="26460"/>
                <a:lumOff val="-8626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140224"/>
                <a:satOff val="26460"/>
                <a:lumOff val="-862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140224"/>
                <a:satOff val="26460"/>
                <a:lumOff val="-862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900" kern="1200" dirty="0"/>
            <a:t>Tópicos de cálculo vectorial</a:t>
          </a:r>
        </a:p>
      </dsp:txBody>
      <dsp:txXfrm>
        <a:off x="21704" y="2746180"/>
        <a:ext cx="7743334" cy="401192"/>
      </dsp:txXfrm>
    </dsp:sp>
    <dsp:sp modelId="{0AC56C42-6E93-48F8-AE96-83B1CED0E73F}">
      <dsp:nvSpPr>
        <dsp:cNvPr id="0" name=""/>
        <dsp:cNvSpPr/>
      </dsp:nvSpPr>
      <dsp:spPr>
        <a:xfrm>
          <a:off x="0" y="3169076"/>
          <a:ext cx="7786742" cy="121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Integral de línea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Teorema de Green en el plano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Independencia del camino de integración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Integrales de superficie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Teoremas de Stokes y Divergencia</a:t>
          </a:r>
        </a:p>
      </dsp:txBody>
      <dsp:txXfrm>
        <a:off x="0" y="3169076"/>
        <a:ext cx="7786742" cy="1219230"/>
      </dsp:txXfrm>
    </dsp:sp>
    <dsp:sp modelId="{81B38392-F641-4651-AC00-4964F620B1E2}">
      <dsp:nvSpPr>
        <dsp:cNvPr id="0" name=""/>
        <dsp:cNvSpPr/>
      </dsp:nvSpPr>
      <dsp:spPr>
        <a:xfrm>
          <a:off x="0" y="4388306"/>
          <a:ext cx="7786742" cy="444600"/>
        </a:xfrm>
        <a:prstGeom prst="roundRect">
          <a:avLst/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1900" kern="1200" dirty="0"/>
            <a:t>Sucesiones y series</a:t>
          </a:r>
        </a:p>
      </dsp:txBody>
      <dsp:txXfrm>
        <a:off x="21704" y="4410010"/>
        <a:ext cx="7743334" cy="401192"/>
      </dsp:txXfrm>
    </dsp:sp>
    <dsp:sp modelId="{4070188D-6EC3-4590-95E1-15E3CF6D919C}">
      <dsp:nvSpPr>
        <dsp:cNvPr id="0" name=""/>
        <dsp:cNvSpPr/>
      </dsp:nvSpPr>
      <dsp:spPr>
        <a:xfrm>
          <a:off x="0" y="4832906"/>
          <a:ext cx="7786742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Limite y convergencia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1500" kern="1200" dirty="0"/>
            <a:t>Taylor y </a:t>
          </a:r>
          <a:r>
            <a:rPr lang="es-BO" sz="1500" kern="1200" dirty="0" err="1"/>
            <a:t>McLaurin</a:t>
          </a:r>
          <a:endParaRPr lang="es-BO" sz="1500" kern="1200" dirty="0"/>
        </a:p>
      </dsp:txBody>
      <dsp:txXfrm>
        <a:off x="0" y="4832906"/>
        <a:ext cx="7786742" cy="4916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C3C41-C4C1-4FFD-95D1-8034E9F47345}">
      <dsp:nvSpPr>
        <dsp:cNvPr id="0" name=""/>
        <dsp:cNvSpPr/>
      </dsp:nvSpPr>
      <dsp:spPr>
        <a:xfrm>
          <a:off x="0" y="54356"/>
          <a:ext cx="7786742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600" b="0" i="0" u="none" kern="1200" dirty="0"/>
            <a:t>Ecuaciones de primer orden</a:t>
          </a:r>
          <a:endParaRPr lang="es-BO" sz="2600" kern="1200" dirty="0"/>
        </a:p>
      </dsp:txBody>
      <dsp:txXfrm>
        <a:off x="29700" y="84056"/>
        <a:ext cx="7727342" cy="549000"/>
      </dsp:txXfrm>
    </dsp:sp>
    <dsp:sp modelId="{14871635-0446-48D9-B515-458750301AEB}">
      <dsp:nvSpPr>
        <dsp:cNvPr id="0" name=""/>
        <dsp:cNvSpPr/>
      </dsp:nvSpPr>
      <dsp:spPr>
        <a:xfrm>
          <a:off x="0" y="662756"/>
          <a:ext cx="7786742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000" kern="1200" dirty="0"/>
            <a:t>Homogéneas, exactas y factores de integración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000" kern="1200" dirty="0"/>
            <a:t>No lineales: </a:t>
          </a:r>
          <a:r>
            <a:rPr lang="es-BO" sz="2000" kern="1200" dirty="0" err="1"/>
            <a:t>Bernoulli</a:t>
          </a:r>
          <a:r>
            <a:rPr lang="es-BO" sz="2000" kern="1200" dirty="0"/>
            <a:t>, </a:t>
          </a:r>
          <a:r>
            <a:rPr lang="es-BO" sz="2000" kern="1200" dirty="0" err="1"/>
            <a:t>Ricatti</a:t>
          </a:r>
          <a:r>
            <a:rPr lang="es-BO" sz="2000" kern="1200" dirty="0"/>
            <a:t>, </a:t>
          </a:r>
          <a:r>
            <a:rPr lang="es-BO" sz="2000" kern="1200" dirty="0" err="1"/>
            <a:t>Clairut</a:t>
          </a:r>
          <a:r>
            <a:rPr lang="es-BO" sz="2000" kern="1200" dirty="0"/>
            <a:t>, </a:t>
          </a:r>
          <a:r>
            <a:rPr lang="es-BO" sz="2000" kern="1200" dirty="0" err="1"/>
            <a:t>Lagrange</a:t>
          </a:r>
          <a:endParaRPr lang="es-BO" sz="2000" kern="1200" dirty="0"/>
        </a:p>
      </dsp:txBody>
      <dsp:txXfrm>
        <a:off x="0" y="662756"/>
        <a:ext cx="7786742" cy="659295"/>
      </dsp:txXfrm>
    </dsp:sp>
    <dsp:sp modelId="{EB82966D-B9FB-4AF5-9BC5-DF2BFB50873A}">
      <dsp:nvSpPr>
        <dsp:cNvPr id="0" name=""/>
        <dsp:cNvSpPr/>
      </dsp:nvSpPr>
      <dsp:spPr>
        <a:xfrm>
          <a:off x="0" y="1322051"/>
          <a:ext cx="7786742" cy="608400"/>
        </a:xfrm>
        <a:prstGeom prst="roundRect">
          <a:avLst/>
        </a:prstGeom>
        <a:gradFill rotWithShape="0">
          <a:gsLst>
            <a:gs pos="0">
              <a:schemeClr val="accent2">
                <a:hueOff val="3801769"/>
                <a:satOff val="-7337"/>
                <a:lumOff val="-942"/>
                <a:alphaOff val="0"/>
                <a:tint val="92000"/>
                <a:satMod val="170000"/>
              </a:schemeClr>
            </a:gs>
            <a:gs pos="15000">
              <a:schemeClr val="accent2">
                <a:hueOff val="3801769"/>
                <a:satOff val="-7337"/>
                <a:lumOff val="-942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3801769"/>
                <a:satOff val="-7337"/>
                <a:lumOff val="-942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3801769"/>
                <a:satOff val="-7337"/>
                <a:lumOff val="-94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3801769"/>
                <a:satOff val="-7337"/>
                <a:lumOff val="-94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600" b="0" i="0" u="none" kern="1200" dirty="0"/>
            <a:t>Ecuaciones lineales de segundo orden y superior</a:t>
          </a:r>
          <a:endParaRPr lang="es-BO" sz="2600" kern="1200" dirty="0"/>
        </a:p>
      </dsp:txBody>
      <dsp:txXfrm>
        <a:off x="29700" y="1351751"/>
        <a:ext cx="7727342" cy="549000"/>
      </dsp:txXfrm>
    </dsp:sp>
    <dsp:sp modelId="{6D8E8A02-0DEB-499B-B8F8-734B493B60E2}">
      <dsp:nvSpPr>
        <dsp:cNvPr id="0" name=""/>
        <dsp:cNvSpPr/>
      </dsp:nvSpPr>
      <dsp:spPr>
        <a:xfrm>
          <a:off x="0" y="1930451"/>
          <a:ext cx="7786742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000" kern="1200" dirty="0"/>
            <a:t>Ecuación homogénea con coeficientes constantes</a:t>
          </a:r>
        </a:p>
      </dsp:txBody>
      <dsp:txXfrm>
        <a:off x="0" y="1930451"/>
        <a:ext cx="7786742" cy="430560"/>
      </dsp:txXfrm>
    </dsp:sp>
    <dsp:sp modelId="{427C16AF-61B9-4381-AE13-BF4A11CD3C2C}">
      <dsp:nvSpPr>
        <dsp:cNvPr id="0" name=""/>
        <dsp:cNvSpPr/>
      </dsp:nvSpPr>
      <dsp:spPr>
        <a:xfrm>
          <a:off x="0" y="2361011"/>
          <a:ext cx="7786742" cy="608400"/>
        </a:xfrm>
        <a:prstGeom prst="roundRect">
          <a:avLst/>
        </a:prstGeom>
        <a:gradFill rotWithShape="0">
          <a:gsLst>
            <a:gs pos="0">
              <a:schemeClr val="accent2">
                <a:hueOff val="7603537"/>
                <a:satOff val="-14674"/>
                <a:lumOff val="-1884"/>
                <a:alphaOff val="0"/>
                <a:tint val="92000"/>
                <a:satMod val="170000"/>
              </a:schemeClr>
            </a:gs>
            <a:gs pos="15000">
              <a:schemeClr val="accent2">
                <a:hueOff val="7603537"/>
                <a:satOff val="-14674"/>
                <a:lumOff val="-1884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7603537"/>
                <a:satOff val="-14674"/>
                <a:lumOff val="-1884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7603537"/>
                <a:satOff val="-14674"/>
                <a:lumOff val="-1884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7603537"/>
                <a:satOff val="-14674"/>
                <a:lumOff val="-1884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600" kern="1200" dirty="0"/>
            <a:t>Soluciones de series de potencias</a:t>
          </a:r>
        </a:p>
      </dsp:txBody>
      <dsp:txXfrm>
        <a:off x="29700" y="2390711"/>
        <a:ext cx="7727342" cy="549000"/>
      </dsp:txXfrm>
    </dsp:sp>
    <dsp:sp modelId="{0AC56C42-6E93-48F8-AE96-83B1CED0E73F}">
      <dsp:nvSpPr>
        <dsp:cNvPr id="0" name=""/>
        <dsp:cNvSpPr/>
      </dsp:nvSpPr>
      <dsp:spPr>
        <a:xfrm>
          <a:off x="0" y="2969411"/>
          <a:ext cx="7786742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2000" kern="1200" dirty="0"/>
            <a:t>Ecuaciones lineales de segundo orden</a:t>
          </a:r>
        </a:p>
      </dsp:txBody>
      <dsp:txXfrm>
        <a:off x="0" y="2969411"/>
        <a:ext cx="7786742" cy="430560"/>
      </dsp:txXfrm>
    </dsp:sp>
    <dsp:sp modelId="{81B38392-F641-4651-AC00-4964F620B1E2}">
      <dsp:nvSpPr>
        <dsp:cNvPr id="0" name=""/>
        <dsp:cNvSpPr/>
      </dsp:nvSpPr>
      <dsp:spPr>
        <a:xfrm>
          <a:off x="0" y="3399971"/>
          <a:ext cx="7786742" cy="608400"/>
        </a:xfrm>
        <a:prstGeom prst="roundRect">
          <a:avLst/>
        </a:prstGeom>
        <a:gradFill rotWithShape="0">
          <a:gsLst>
            <a:gs pos="0">
              <a:schemeClr val="accent2">
                <a:hueOff val="11405306"/>
                <a:satOff val="-22012"/>
                <a:lumOff val="-2826"/>
                <a:alphaOff val="0"/>
                <a:tint val="92000"/>
                <a:satMod val="170000"/>
              </a:schemeClr>
            </a:gs>
            <a:gs pos="15000">
              <a:schemeClr val="accent2">
                <a:hueOff val="11405306"/>
                <a:satOff val="-22012"/>
                <a:lumOff val="-2826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1405306"/>
                <a:satOff val="-22012"/>
                <a:lumOff val="-2826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1405306"/>
                <a:satOff val="-22012"/>
                <a:lumOff val="-282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1405306"/>
                <a:satOff val="-22012"/>
                <a:lumOff val="-282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600" kern="1200" dirty="0"/>
            <a:t>Ecuaciones no lineales</a:t>
          </a:r>
        </a:p>
      </dsp:txBody>
      <dsp:txXfrm>
        <a:off x="29700" y="3429671"/>
        <a:ext cx="7727342" cy="549000"/>
      </dsp:txXfrm>
    </dsp:sp>
    <dsp:sp modelId="{121EC4A1-3142-4334-8247-B62CC0C9281E}">
      <dsp:nvSpPr>
        <dsp:cNvPr id="0" name=""/>
        <dsp:cNvSpPr/>
      </dsp:nvSpPr>
      <dsp:spPr>
        <a:xfrm>
          <a:off x="0" y="4083251"/>
          <a:ext cx="7786742" cy="608400"/>
        </a:xfrm>
        <a:prstGeom prst="roundRect">
          <a:avLst/>
        </a:prstGeom>
        <a:gradFill rotWithShape="0">
          <a:gsLst>
            <a:gs pos="0">
              <a:schemeClr val="accent2">
                <a:hueOff val="15207075"/>
                <a:satOff val="-29349"/>
                <a:lumOff val="-3768"/>
                <a:alphaOff val="0"/>
                <a:tint val="92000"/>
                <a:satMod val="170000"/>
              </a:schemeClr>
            </a:gs>
            <a:gs pos="15000">
              <a:schemeClr val="accent2">
                <a:hueOff val="15207075"/>
                <a:satOff val="-29349"/>
                <a:lumOff val="-3768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5207075"/>
                <a:satOff val="-29349"/>
                <a:lumOff val="-3768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5207075"/>
                <a:satOff val="-29349"/>
                <a:lumOff val="-376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5207075"/>
                <a:satOff val="-29349"/>
                <a:lumOff val="-376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600" kern="1200" dirty="0"/>
            <a:t>Métodos numéricos (opcional)</a:t>
          </a:r>
        </a:p>
      </dsp:txBody>
      <dsp:txXfrm>
        <a:off x="29700" y="4112951"/>
        <a:ext cx="7727342" cy="549000"/>
      </dsp:txXfrm>
    </dsp:sp>
    <dsp:sp modelId="{F1460F89-74AE-450D-BE07-F46A1011D786}">
      <dsp:nvSpPr>
        <dsp:cNvPr id="0" name=""/>
        <dsp:cNvSpPr/>
      </dsp:nvSpPr>
      <dsp:spPr>
        <a:xfrm>
          <a:off x="0" y="4766531"/>
          <a:ext cx="7786742" cy="608400"/>
        </a:xfrm>
        <a:prstGeom prst="roundRect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600" kern="1200" dirty="0"/>
            <a:t>Series de Fourier (opcional)</a:t>
          </a:r>
        </a:p>
      </dsp:txBody>
      <dsp:txXfrm>
        <a:off x="29700" y="4796231"/>
        <a:ext cx="7727342" cy="549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C3C41-C4C1-4FFD-95D1-8034E9F47345}">
      <dsp:nvSpPr>
        <dsp:cNvPr id="0" name=""/>
        <dsp:cNvSpPr/>
      </dsp:nvSpPr>
      <dsp:spPr>
        <a:xfrm>
          <a:off x="0" y="315131"/>
          <a:ext cx="7786742" cy="21235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5500" b="0" i="0" u="none" kern="1200" dirty="0"/>
            <a:t>Representación en series de funciones analíticas:</a:t>
          </a:r>
          <a:endParaRPr lang="es-BO" sz="5500" kern="1200" dirty="0"/>
        </a:p>
      </dsp:txBody>
      <dsp:txXfrm>
        <a:off x="103663" y="418794"/>
        <a:ext cx="7579416" cy="1916224"/>
      </dsp:txXfrm>
    </dsp:sp>
    <dsp:sp modelId="{14871635-0446-48D9-B515-458750301AEB}">
      <dsp:nvSpPr>
        <dsp:cNvPr id="0" name=""/>
        <dsp:cNvSpPr/>
      </dsp:nvSpPr>
      <dsp:spPr>
        <a:xfrm>
          <a:off x="0" y="2438681"/>
          <a:ext cx="7786742" cy="2675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69850" rIns="391160" bIns="69850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4300" kern="1200" dirty="0"/>
            <a:t>Convergencia de series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4300" kern="1200" dirty="0"/>
            <a:t>Series de potencia y teorema de Taylor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BO" sz="4300" kern="1200" dirty="0"/>
            <a:t>Series de Laurent</a:t>
          </a:r>
        </a:p>
      </dsp:txBody>
      <dsp:txXfrm>
        <a:off x="0" y="2438681"/>
        <a:ext cx="7786742" cy="26754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3A1A2-4DB6-4D7D-8113-326EDC807148}">
      <dsp:nvSpPr>
        <dsp:cNvPr id="0" name=""/>
        <dsp:cNvSpPr/>
      </dsp:nvSpPr>
      <dsp:spPr>
        <a:xfrm>
          <a:off x="42" y="312"/>
          <a:ext cx="4039211" cy="633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200" kern="1200" dirty="0"/>
            <a:t>Algebra</a:t>
          </a:r>
        </a:p>
      </dsp:txBody>
      <dsp:txXfrm>
        <a:off x="42" y="312"/>
        <a:ext cx="4039211" cy="633600"/>
      </dsp:txXfrm>
    </dsp:sp>
    <dsp:sp modelId="{7E6C7B5B-3802-4F74-A466-E0DF4F10AE93}">
      <dsp:nvSpPr>
        <dsp:cNvPr id="0" name=""/>
        <dsp:cNvSpPr/>
      </dsp:nvSpPr>
      <dsp:spPr>
        <a:xfrm>
          <a:off x="42" y="633912"/>
          <a:ext cx="4039211" cy="368379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Lógica básica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Conjuntos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Enteros, Inducción, divisibilidad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Conteo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Relaciones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Funciones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Grupo, anillo y </a:t>
          </a:r>
          <a:r>
            <a:rPr lang="es-BO" sz="2200" kern="1200" dirty="0" err="1"/>
            <a:t>arit</a:t>
          </a:r>
          <a:r>
            <a:rPr lang="es-BO" sz="2200" kern="1200" dirty="0"/>
            <a:t>. Modular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Algebra de </a:t>
          </a:r>
          <a:r>
            <a:rPr lang="es-BO" sz="2200" kern="1200" dirty="0" err="1"/>
            <a:t>Boole</a:t>
          </a:r>
          <a:endParaRPr lang="es-BO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Relaciones de recurrencia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BO" sz="2200" kern="1200" dirty="0"/>
        </a:p>
      </dsp:txBody>
      <dsp:txXfrm>
        <a:off x="42" y="633912"/>
        <a:ext cx="4039211" cy="3683790"/>
      </dsp:txXfrm>
    </dsp:sp>
    <dsp:sp modelId="{4AFC7923-18B3-4C61-BEAD-F43BD19649F3}">
      <dsp:nvSpPr>
        <dsp:cNvPr id="0" name=""/>
        <dsp:cNvSpPr/>
      </dsp:nvSpPr>
      <dsp:spPr>
        <a:xfrm>
          <a:off x="4604743" y="312"/>
          <a:ext cx="4039211" cy="633600"/>
        </a:xfrm>
        <a:prstGeom prst="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BO" sz="2200" kern="1200" dirty="0"/>
            <a:t>Algebra lineal</a:t>
          </a:r>
        </a:p>
      </dsp:txBody>
      <dsp:txXfrm>
        <a:off x="4604743" y="312"/>
        <a:ext cx="4039211" cy="633600"/>
      </dsp:txXfrm>
    </dsp:sp>
    <dsp:sp modelId="{39BF0068-7E90-4A67-87BE-AFD700436F6C}">
      <dsp:nvSpPr>
        <dsp:cNvPr id="0" name=""/>
        <dsp:cNvSpPr/>
      </dsp:nvSpPr>
      <dsp:spPr>
        <a:xfrm>
          <a:off x="4604743" y="633912"/>
          <a:ext cx="4039211" cy="3683790"/>
        </a:xfrm>
        <a:prstGeom prst="rect">
          <a:avLst/>
        </a:prstGeom>
        <a:solidFill>
          <a:schemeClr val="accent3">
            <a:tint val="40000"/>
            <a:alpha val="90000"/>
            <a:hueOff val="-16376788"/>
            <a:satOff val="-13475"/>
            <a:lumOff val="-137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-16376788"/>
              <a:satOff val="-13475"/>
              <a:lumOff val="-13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b="0" i="0" u="none" kern="1200" dirty="0"/>
            <a:t>Matrices y ecuaciones lineales</a:t>
          </a:r>
          <a:endParaRPr lang="es-BO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Espacios vectoriales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Aplicaciones lineales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Productos escalares y </a:t>
          </a:r>
          <a:r>
            <a:rPr lang="es-BO" sz="2200" kern="1200" dirty="0" err="1"/>
            <a:t>ortogonalidad</a:t>
          </a:r>
          <a:endParaRPr lang="es-BO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Determinantes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Vectores y valores propios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BO" sz="2200" kern="1200" dirty="0"/>
            <a:t>Aplicaciones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200" kern="1200" dirty="0"/>
            <a:t>(</a:t>
          </a:r>
          <a:r>
            <a:rPr lang="es-MX" sz="2200" kern="1200" dirty="0" err="1"/>
            <a:t>prerequisito</a:t>
          </a:r>
          <a:r>
            <a:rPr lang="es-MX" sz="2200" kern="1200" dirty="0"/>
            <a:t> de </a:t>
          </a:r>
          <a:r>
            <a:rPr lang="es-MX" sz="2200" kern="1200" dirty="0" err="1"/>
            <a:t>met</a:t>
          </a:r>
          <a:r>
            <a:rPr lang="es-MX" sz="2200" kern="1200" dirty="0"/>
            <a:t> I)</a:t>
          </a:r>
          <a:endParaRPr lang="es-BO" sz="2200" kern="1200" dirty="0"/>
        </a:p>
      </dsp:txBody>
      <dsp:txXfrm>
        <a:off x="4604743" y="633912"/>
        <a:ext cx="4039211" cy="3683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D2A6AAD-4ABA-40BB-B968-48CEA4E8B004}" type="datetimeFigureOut">
              <a:rPr lang="es-BO" smtClean="0"/>
              <a:pPr/>
              <a:t>17/2/2022</a:t>
            </a:fld>
            <a:endParaRPr lang="es-B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B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3BFA23-A824-45B5-B080-40A2A6C6F1E6}" type="slidenum">
              <a:rPr lang="es-BO" smtClean="0"/>
              <a:pPr/>
              <a:t>‹Nº›</a:t>
            </a:fld>
            <a:endParaRPr lang="es-BO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BO" dirty="0"/>
              <a:t>REVISION DE MATEMATICAS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B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CALCULOS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79137646"/>
              </p:ext>
            </p:extLst>
          </p:nvPr>
        </p:nvGraphicFramePr>
        <p:xfrm>
          <a:off x="214282" y="1397000"/>
          <a:ext cx="8643998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1143000"/>
          </a:xfrm>
        </p:spPr>
        <p:txBody>
          <a:bodyPr/>
          <a:lstStyle/>
          <a:p>
            <a:r>
              <a:rPr lang="es-BO" dirty="0"/>
              <a:t>CALCULO I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785786" y="1142984"/>
          <a:ext cx="785818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1143000"/>
          </a:xfrm>
        </p:spPr>
        <p:txBody>
          <a:bodyPr/>
          <a:lstStyle/>
          <a:p>
            <a:r>
              <a:rPr lang="es-BO" dirty="0"/>
              <a:t>CALCULO II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958035849"/>
              </p:ext>
            </p:extLst>
          </p:nvPr>
        </p:nvGraphicFramePr>
        <p:xfrm>
          <a:off x="857224" y="1142984"/>
          <a:ext cx="778674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1143000"/>
          </a:xfrm>
        </p:spPr>
        <p:txBody>
          <a:bodyPr/>
          <a:lstStyle/>
          <a:p>
            <a:r>
              <a:rPr lang="es-BO" dirty="0"/>
              <a:t>CALCULO III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418189771"/>
              </p:ext>
            </p:extLst>
          </p:nvPr>
        </p:nvGraphicFramePr>
        <p:xfrm>
          <a:off x="857224" y="1142984"/>
          <a:ext cx="778674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1143000"/>
          </a:xfrm>
        </p:spPr>
        <p:txBody>
          <a:bodyPr/>
          <a:lstStyle/>
          <a:p>
            <a:r>
              <a:rPr lang="es-BO" dirty="0"/>
              <a:t>CALCULO IV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857224" y="1142984"/>
          <a:ext cx="778674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/>
              <a:t>ALGEBRAS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25626975"/>
              </p:ext>
            </p:extLst>
          </p:nvPr>
        </p:nvGraphicFramePr>
        <p:xfrm>
          <a:off x="214282" y="1397000"/>
          <a:ext cx="8643998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245</TotalTime>
  <Words>363</Words>
  <Application>Microsoft Office PowerPoint</Application>
  <PresentationFormat>Presentación en pantalla (4:3)</PresentationFormat>
  <Paragraphs>100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Gill Sans MT</vt:lpstr>
      <vt:lpstr>Verdana</vt:lpstr>
      <vt:lpstr>Wingdings 2</vt:lpstr>
      <vt:lpstr>Solsticio</vt:lpstr>
      <vt:lpstr>REVISION DE MATEMATICAS</vt:lpstr>
      <vt:lpstr>CALCULOS</vt:lpstr>
      <vt:lpstr>CALCULO I</vt:lpstr>
      <vt:lpstr>CALCULO II</vt:lpstr>
      <vt:lpstr>CALCULO III</vt:lpstr>
      <vt:lpstr>CALCULO IV</vt:lpstr>
      <vt:lpstr>ALGEBRAS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DE LOS CALCULOS</dc:title>
  <dc:creator>Rgutierrez</dc:creator>
  <cp:lastModifiedBy>Usuario</cp:lastModifiedBy>
  <cp:revision>23</cp:revision>
  <dcterms:created xsi:type="dcterms:W3CDTF">2019-06-18T04:14:50Z</dcterms:created>
  <dcterms:modified xsi:type="dcterms:W3CDTF">2022-02-18T04:15:08Z</dcterms:modified>
</cp:coreProperties>
</file>